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333" r:id="rId5"/>
    <p:sldId id="354" r:id="rId6"/>
    <p:sldId id="334" r:id="rId7"/>
    <p:sldId id="335" r:id="rId8"/>
    <p:sldId id="336" r:id="rId9"/>
    <p:sldId id="337" r:id="rId10"/>
    <p:sldId id="350" r:id="rId11"/>
    <p:sldId id="351" r:id="rId12"/>
    <p:sldId id="353" r:id="rId13"/>
    <p:sldId id="352" r:id="rId14"/>
    <p:sldId id="349" r:id="rId15"/>
    <p:sldId id="338" r:id="rId16"/>
    <p:sldId id="342" r:id="rId17"/>
    <p:sldId id="343" r:id="rId18"/>
    <p:sldId id="345" r:id="rId19"/>
    <p:sldId id="34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A40"/>
    <a:srgbClr val="005BFF"/>
    <a:srgbClr val="F200FB"/>
    <a:srgbClr val="11033B"/>
    <a:srgbClr val="3628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70"/>
    <p:restoredTop sz="96327"/>
  </p:normalViewPr>
  <p:slideViewPr>
    <p:cSldViewPr snapToGrid="0">
      <p:cViewPr varScale="1">
        <p:scale>
          <a:sx n="128" d="100"/>
          <a:sy n="128" d="100"/>
        </p:scale>
        <p:origin x="352" y="176"/>
      </p:cViewPr>
      <p:guideLst/>
    </p:cSldViewPr>
  </p:slideViewPr>
  <p:notesTextViewPr>
    <p:cViewPr>
      <p:scale>
        <a:sx n="80" d="100"/>
        <a:sy n="8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D947E0-108F-4D20-A71E-3CF329F97212}">
      <dgm:prSet custT="1"/>
      <dgm:spPr/>
      <dgm:t>
        <a:bodyPr lIns="0" tIns="0" rIns="0" bIns="0"/>
        <a:lstStyle/>
        <a:p>
          <a:pPr>
            <a:lnSpc>
              <a:spcPct val="100000"/>
            </a:lnSpc>
          </a:pPr>
          <a:r>
            <a:rPr lang="en-US" sz="1800" b="1" i="0" cap="all" baseline="0" dirty="0">
              <a:solidFill>
                <a:schemeClr val="accent1">
                  <a:lumMod val="60000"/>
                  <a:lumOff val="40000"/>
                </a:schemeClr>
              </a:solidFill>
              <a:latin typeface="Avenir Next LT Pro" panose="020B0504020202020204" pitchFamily="34" charset="77"/>
            </a:rPr>
            <a:t>Genre </a:t>
          </a:r>
        </a:p>
      </dgm:t>
    </dgm:pt>
    <dgm:pt modelId="{9D249532-A24D-4D8F-848A-9F42F2E486C9}" type="parTrans" cxnId="{A0077D09-C12C-46D0-8DF7-194B6911362A}">
      <dgm:prSet/>
      <dgm:spPr/>
      <dgm:t>
        <a:bodyPr/>
        <a:lstStyle/>
        <a:p>
          <a:endParaRPr lang="en-US">
            <a:solidFill>
              <a:schemeClr val="bg1"/>
            </a:solidFill>
          </a:endParaRPr>
        </a:p>
      </dgm:t>
    </dgm:pt>
    <dgm:pt modelId="{AE813459-65AB-4FA9-B717-330DDA6DFA4E}" type="sibTrans" cxnId="{A0077D09-C12C-46D0-8DF7-194B6911362A}">
      <dgm:prSet/>
      <dgm:spPr/>
      <dgm:t>
        <a:bodyPr/>
        <a:lstStyle/>
        <a:p>
          <a:endParaRPr lang="en-US">
            <a:solidFill>
              <a:schemeClr val="bg1"/>
            </a:solidFill>
          </a:endParaRPr>
        </a:p>
      </dgm:t>
    </dgm:pt>
    <dgm:pt modelId="{B1AFA1AF-0FF8-45B3-A6D0-0E255A2F637D}">
      <dgm:prSet custT="1"/>
      <dgm:spPr/>
      <dgm:t>
        <a:bodyPr lIns="0" tIns="0" rIns="0" bIns="0"/>
        <a:lstStyle/>
        <a:p>
          <a:pPr>
            <a:lnSpc>
              <a:spcPct val="100000"/>
            </a:lnSpc>
          </a:pPr>
          <a:r>
            <a:rPr lang="en-US" sz="1800" b="1" i="0" cap="all" baseline="0" dirty="0" err="1">
              <a:solidFill>
                <a:schemeClr val="accent1">
                  <a:lumMod val="60000"/>
                  <a:lumOff val="40000"/>
                </a:schemeClr>
              </a:solidFill>
              <a:latin typeface="Avenir Next LT Pro" panose="020B0504020202020204" pitchFamily="34" charset="77"/>
            </a:rPr>
            <a:t>Acousticness</a:t>
          </a:r>
          <a:endParaRPr lang="en-US" sz="1800" b="1" i="0" cap="all" baseline="0" dirty="0">
            <a:solidFill>
              <a:schemeClr val="accent1">
                <a:lumMod val="60000"/>
                <a:lumOff val="40000"/>
              </a:schemeClr>
            </a:solidFill>
            <a:latin typeface="Avenir Next LT Pro" panose="020B0504020202020204" pitchFamily="34" charset="77"/>
          </a:endParaRPr>
        </a:p>
      </dgm:t>
    </dgm:pt>
    <dgm:pt modelId="{10C68AF5-481C-45AA-A216-8BBBB04515B9}" type="parTrans" cxnId="{F28D7702-2FC3-49BD-BB13-C989E5EE622A}">
      <dgm:prSet/>
      <dgm:spPr/>
      <dgm:t>
        <a:bodyPr/>
        <a:lstStyle/>
        <a:p>
          <a:endParaRPr lang="en-US">
            <a:solidFill>
              <a:schemeClr val="bg1"/>
            </a:solidFill>
          </a:endParaRPr>
        </a:p>
      </dgm:t>
    </dgm:pt>
    <dgm:pt modelId="{88649F7A-400B-4056-965D-C9AC0B3AD942}" type="sibTrans" cxnId="{F28D7702-2FC3-49BD-BB13-C989E5EE622A}">
      <dgm:prSet/>
      <dgm:spPr/>
      <dgm:t>
        <a:bodyPr/>
        <a:lstStyle/>
        <a:p>
          <a:endParaRPr lang="en-US">
            <a:solidFill>
              <a:schemeClr val="bg1"/>
            </a:solidFill>
          </a:endParaRPr>
        </a:p>
      </dgm:t>
    </dgm:pt>
    <dgm:pt modelId="{E9682B4F-0217-4B50-923E-C104AA24290F}">
      <dgm:prSet custT="1"/>
      <dgm:spPr/>
      <dgm:t>
        <a:bodyPr lIns="0" tIns="0" rIns="0" bIns="0"/>
        <a:lstStyle/>
        <a:p>
          <a:pPr>
            <a:lnSpc>
              <a:spcPct val="100000"/>
            </a:lnSpc>
          </a:pPr>
          <a:r>
            <a:rPr lang="en-US" sz="1800" b="1" i="0" cap="all" baseline="0" dirty="0">
              <a:solidFill>
                <a:schemeClr val="accent1">
                  <a:lumMod val="60000"/>
                  <a:lumOff val="40000"/>
                </a:schemeClr>
              </a:solidFill>
              <a:latin typeface="Avenir Next LT Pro" panose="020B0504020202020204" pitchFamily="34" charset="77"/>
            </a:rPr>
            <a:t>danceability</a:t>
          </a:r>
        </a:p>
      </dgm:t>
    </dgm:pt>
    <dgm:pt modelId="{E0F6C4AF-9BBB-4698-91D7-F9AE3EACBD5D}" type="parTrans" cxnId="{6C23D0C9-74B2-4C8B-AB2F-A03B3B0EBE56}">
      <dgm:prSet/>
      <dgm:spPr/>
      <dgm:t>
        <a:bodyPr/>
        <a:lstStyle/>
        <a:p>
          <a:endParaRPr lang="en-US">
            <a:solidFill>
              <a:schemeClr val="bg1"/>
            </a:solidFill>
          </a:endParaRPr>
        </a:p>
      </dgm:t>
    </dgm:pt>
    <dgm:pt modelId="{B8632E42-D7EB-4C31-877E-6F1B2801851A}" type="sibTrans" cxnId="{6C23D0C9-74B2-4C8B-AB2F-A03B3B0EBE56}">
      <dgm:prSet/>
      <dgm:spPr/>
      <dgm:t>
        <a:bodyPr/>
        <a:lstStyle/>
        <a:p>
          <a:endParaRPr lang="en-US">
            <a:solidFill>
              <a:schemeClr val="bg1"/>
            </a:solidFill>
          </a:endParaRPr>
        </a:p>
      </dgm:t>
    </dgm:pt>
    <dgm:pt modelId="{A2322D3A-7AC2-4C5C-9D7E-EAB2313D47D4}">
      <dgm:prSet custT="1"/>
      <dgm:spPr/>
      <dgm:t>
        <a:bodyPr lIns="0" tIns="0" rIns="0" bIns="0"/>
        <a:lstStyle/>
        <a:p>
          <a:pPr>
            <a:lnSpc>
              <a:spcPct val="100000"/>
            </a:lnSpc>
          </a:pPr>
          <a:r>
            <a:rPr lang="en-US" sz="1800" b="1" i="0" cap="all" baseline="0" dirty="0">
              <a:solidFill>
                <a:schemeClr val="accent1">
                  <a:lumMod val="60000"/>
                  <a:lumOff val="40000"/>
                </a:schemeClr>
              </a:solidFill>
              <a:latin typeface="Avenir Next LT Pro" panose="020B0504020202020204" pitchFamily="34" charset="77"/>
            </a:rPr>
            <a:t>instrumentalness</a:t>
          </a:r>
        </a:p>
      </dgm:t>
    </dgm:pt>
    <dgm:pt modelId="{4A8C15D4-B36F-4764-B4FF-F2AF790D3E17}" type="parTrans" cxnId="{179FAFCF-F878-464E-A8A6-1185EFA0E380}">
      <dgm:prSet/>
      <dgm:spPr/>
      <dgm:t>
        <a:bodyPr/>
        <a:lstStyle/>
        <a:p>
          <a:endParaRPr lang="en-US">
            <a:solidFill>
              <a:schemeClr val="bg1"/>
            </a:solidFill>
          </a:endParaRPr>
        </a:p>
      </dgm:t>
    </dgm:pt>
    <dgm:pt modelId="{84DE1C3A-3FC7-4DB3-88ED-33F65A71557A}" type="sibTrans" cxnId="{179FAFCF-F878-464E-A8A6-1185EFA0E380}">
      <dgm:prSet/>
      <dgm:spPr/>
      <dgm:t>
        <a:bodyPr/>
        <a:lstStyle/>
        <a:p>
          <a:endParaRPr lang="en-US">
            <a:solidFill>
              <a:schemeClr val="bg1"/>
            </a:solidFill>
          </a:endParaRPr>
        </a:p>
      </dgm:t>
    </dgm:pt>
    <dgm:pt modelId="{4F85505A-81B6-4FDA-A144-900B71DAD946}">
      <dgm:prSet custT="1"/>
      <dgm:spPr/>
      <dgm:t>
        <a:bodyPr lIns="0" tIns="0" rIns="0" bIns="0"/>
        <a:lstStyle/>
        <a:p>
          <a:pPr>
            <a:lnSpc>
              <a:spcPct val="100000"/>
            </a:lnSpc>
          </a:pPr>
          <a:r>
            <a:rPr lang="en-US" sz="1800" b="1" i="0" cap="all" baseline="0" dirty="0">
              <a:solidFill>
                <a:schemeClr val="accent1">
                  <a:lumMod val="60000"/>
                  <a:lumOff val="40000"/>
                </a:schemeClr>
              </a:solidFill>
              <a:latin typeface="Avenir Next LT Pro" panose="020B0504020202020204" pitchFamily="34" charset="77"/>
            </a:rPr>
            <a:t>energy</a:t>
          </a:r>
        </a:p>
      </dgm:t>
    </dgm:pt>
    <dgm:pt modelId="{D9A96E25-7BBE-4DDD-8DDE-B4970D4340A8}" type="parTrans" cxnId="{2D633B56-E147-4EFC-B9EE-6C0413F329B0}">
      <dgm:prSet/>
      <dgm:spPr/>
      <dgm:t>
        <a:bodyPr/>
        <a:lstStyle/>
        <a:p>
          <a:endParaRPr lang="en-US">
            <a:solidFill>
              <a:schemeClr val="bg1"/>
            </a:solidFill>
          </a:endParaRPr>
        </a:p>
      </dgm:t>
    </dgm:pt>
    <dgm:pt modelId="{68F74A88-49DC-44B1-BC0D-220A7B97601C}" type="sibTrans" cxnId="{2D633B56-E147-4EFC-B9EE-6C0413F329B0}">
      <dgm:prSet/>
      <dgm:spPr/>
      <dgm:t>
        <a:bodyPr/>
        <a:lstStyle/>
        <a:p>
          <a:endParaRPr lang="en-US">
            <a:solidFill>
              <a:schemeClr val="bg1"/>
            </a:solidFill>
          </a:endParaRPr>
        </a:p>
      </dgm:t>
    </dgm:pt>
    <dgm:pt modelId="{F26A3916-1248-4B4D-9AD3-5C601AD852F1}">
      <dgm:prSet custT="1"/>
      <dgm:spPr/>
      <dgm:t>
        <a:bodyPr lIns="0" tIns="0" rIns="0" bIns="0"/>
        <a:lstStyle/>
        <a:p>
          <a:pPr>
            <a:lnSpc>
              <a:spcPct val="100000"/>
            </a:lnSpc>
          </a:pPr>
          <a:r>
            <a:rPr lang="en-US" sz="1800" b="1" i="0" kern="1200" cap="all" baseline="0" dirty="0">
              <a:solidFill>
                <a:srgbClr val="01E100">
                  <a:lumMod val="60000"/>
                  <a:lumOff val="40000"/>
                </a:srgbClr>
              </a:solidFill>
              <a:latin typeface="Avenir Next LT Pro" panose="020B0504020202020204" pitchFamily="34" charset="77"/>
              <a:ea typeface="+mn-ea"/>
              <a:cs typeface="+mn-cs"/>
            </a:rPr>
            <a:t>Loudness</a:t>
          </a:r>
        </a:p>
      </dgm:t>
    </dgm:pt>
    <dgm:pt modelId="{C962829E-E44D-B94B-B7F0-B2A054A62D71}" type="parTrans" cxnId="{B59998F8-9050-5943-9BE7-C841D5F5F65F}">
      <dgm:prSet/>
      <dgm:spPr/>
      <dgm:t>
        <a:bodyPr/>
        <a:lstStyle/>
        <a:p>
          <a:endParaRPr lang="en-US"/>
        </a:p>
      </dgm:t>
    </dgm:pt>
    <dgm:pt modelId="{18F03C81-AA95-F748-A630-EA7C4009F140}" type="sibTrans" cxnId="{B59998F8-9050-5943-9BE7-C841D5F5F65F}">
      <dgm:prSet/>
      <dgm:spPr/>
      <dgm:t>
        <a:bodyPr/>
        <a:lstStyle/>
        <a:p>
          <a:endParaRPr lang="en-US"/>
        </a:p>
      </dgm:t>
    </dgm:pt>
    <dgm:pt modelId="{20CE081B-2D1F-8D4A-A7A7-53F24A292EE1}">
      <dgm:prSet custT="1"/>
      <dgm:spPr/>
      <dgm:t>
        <a:bodyPr lIns="0" tIns="0" rIns="0" bIns="0"/>
        <a:lstStyle/>
        <a:p>
          <a:pPr>
            <a:lnSpc>
              <a:spcPct val="100000"/>
            </a:lnSpc>
          </a:pPr>
          <a:endParaRPr lang="en-US" sz="1800" b="1" i="0" cap="all" baseline="0" dirty="0">
            <a:solidFill>
              <a:schemeClr val="accent1">
                <a:lumMod val="60000"/>
                <a:lumOff val="40000"/>
              </a:schemeClr>
            </a:solidFill>
            <a:latin typeface="Avenir Next LT Pro" panose="020B0504020202020204" pitchFamily="34" charset="77"/>
          </a:endParaRPr>
        </a:p>
      </dgm:t>
    </dgm:pt>
    <dgm:pt modelId="{035BD255-586F-7040-AEE2-5B44D0C4DC6A}" type="parTrans" cxnId="{FD13F870-4736-2D4D-8438-A3A508B33D8C}">
      <dgm:prSet/>
      <dgm:spPr/>
      <dgm:t>
        <a:bodyPr/>
        <a:lstStyle/>
        <a:p>
          <a:endParaRPr lang="en-US"/>
        </a:p>
      </dgm:t>
    </dgm:pt>
    <dgm:pt modelId="{6C657C66-7818-1F4A-A6F8-F8469751719F}" type="sibTrans" cxnId="{FD13F870-4736-2D4D-8438-A3A508B33D8C}">
      <dgm:prSet/>
      <dgm:spPr/>
      <dgm:t>
        <a:bodyPr/>
        <a:lstStyle/>
        <a:p>
          <a:endParaRPr lang="en-US"/>
        </a:p>
      </dgm:t>
    </dgm:pt>
    <dgm:pt modelId="{0F28C889-4F41-4828-8C97-5C7B4F0E4D36}" type="pres">
      <dgm:prSet presAssocID="{0DD8915E-DC14-41D6-9BB5-F49E1C265163}" presName="root" presStyleCnt="0">
        <dgm:presLayoutVars>
          <dgm:dir/>
          <dgm:resizeHandles val="exact"/>
        </dgm:presLayoutVars>
      </dgm:prSet>
      <dgm:spPr/>
    </dgm:pt>
    <dgm:pt modelId="{B7DC8290-F27C-452F-84BA-59224ACC9DFA}" type="pres">
      <dgm:prSet presAssocID="{73D947E0-108F-4D20-A71E-3CF329F97212}" presName="compNode" presStyleCnt="0"/>
      <dgm:spPr/>
    </dgm:pt>
    <dgm:pt modelId="{6EC12025-AB6E-43ED-88EC-D984A1BEACED}" type="pres">
      <dgm:prSet presAssocID="{73D947E0-108F-4D20-A71E-3CF329F97212}" presName="bgRect" presStyleLbl="bgShp" presStyleIdx="0" presStyleCnt="6" custScaleY="100267"/>
      <dgm:spPr>
        <a:noFill/>
        <a:ln>
          <a:solidFill>
            <a:schemeClr val="accent1">
              <a:lumMod val="75000"/>
            </a:schemeClr>
          </a:solidFill>
        </a:ln>
        <a:effectLst>
          <a:glow rad="127000">
            <a:schemeClr val="accent1">
              <a:alpha val="20000"/>
            </a:schemeClr>
          </a:glow>
        </a:effectLst>
      </dgm:spPr>
    </dgm:pt>
    <dgm:pt modelId="{962E350F-B614-4871-82C2-9AF829B92B12}" type="pres">
      <dgm:prSet presAssocID="{73D947E0-108F-4D20-A71E-3CF329F97212}" presName="iconRect" presStyleLbl="node1" presStyleIdx="0" presStyleCnt="6"/>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cord"/>
        </a:ext>
      </dgm:extLst>
    </dgm:pt>
    <dgm:pt modelId="{1DB7BF0D-9B52-4330-9CF3-0F7D33833161}" type="pres">
      <dgm:prSet presAssocID="{73D947E0-108F-4D20-A71E-3CF329F97212}" presName="spaceRect" presStyleCnt="0"/>
      <dgm:spPr/>
    </dgm:pt>
    <dgm:pt modelId="{6B334578-F60E-4B34-872A-A1A3B94F39DE}" type="pres">
      <dgm:prSet presAssocID="{73D947E0-108F-4D20-A71E-3CF329F97212}" presName="parTx" presStyleLbl="revTx" presStyleIdx="0" presStyleCnt="7">
        <dgm:presLayoutVars>
          <dgm:chMax val="0"/>
          <dgm:chPref val="0"/>
        </dgm:presLayoutVars>
      </dgm:prSet>
      <dgm:spPr/>
    </dgm:pt>
    <dgm:pt modelId="{E2585D63-72D7-914E-B25C-714F912F404D}" type="pres">
      <dgm:prSet presAssocID="{73D947E0-108F-4D20-A71E-3CF329F97212}" presName="desTx" presStyleLbl="revTx" presStyleIdx="1" presStyleCnt="7">
        <dgm:presLayoutVars/>
      </dgm:prSet>
      <dgm:spPr/>
    </dgm:pt>
    <dgm:pt modelId="{5A8ABBC9-02A4-42B3-A901-DAB58454C07C}" type="pres">
      <dgm:prSet presAssocID="{AE813459-65AB-4FA9-B717-330DDA6DFA4E}" presName="sibTrans" presStyleCnt="0"/>
      <dgm:spPr/>
    </dgm:pt>
    <dgm:pt modelId="{89B85670-8D4D-4388-AB81-3E8EA270A8F5}" type="pres">
      <dgm:prSet presAssocID="{B1AFA1AF-0FF8-45B3-A6D0-0E255A2F637D}" presName="compNode" presStyleCnt="0"/>
      <dgm:spPr/>
    </dgm:pt>
    <dgm:pt modelId="{86382B21-3EEE-481F-8FDD-3E2E97B6110B}" type="pres">
      <dgm:prSet presAssocID="{B1AFA1AF-0FF8-45B3-A6D0-0E255A2F637D}" presName="bgRect" presStyleLbl="bgShp" presStyleIdx="1" presStyleCnt="6" custScaleY="100267"/>
      <dgm:spPr>
        <a:noFill/>
        <a:ln>
          <a:solidFill>
            <a:schemeClr val="accent1">
              <a:lumMod val="75000"/>
            </a:schemeClr>
          </a:solidFill>
        </a:ln>
        <a:effectLst>
          <a:glow rad="127000">
            <a:schemeClr val="accent1">
              <a:alpha val="20000"/>
            </a:schemeClr>
          </a:glow>
        </a:effectLst>
      </dgm:spPr>
    </dgm:pt>
    <dgm:pt modelId="{360CBC7A-578E-474B-8B0C-08DFD5250E26}" type="pres">
      <dgm:prSet presAssocID="{B1AFA1AF-0FF8-45B3-A6D0-0E255A2F637D}" presName="iconRect" presStyleLbl="node1" presStyleIdx="1" presStyleCnt="6"/>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dphones"/>
        </a:ext>
      </dgm:extLst>
    </dgm:pt>
    <dgm:pt modelId="{CFC3FCD0-F4EA-490D-8D1E-8268BD8A83EB}" type="pres">
      <dgm:prSet presAssocID="{B1AFA1AF-0FF8-45B3-A6D0-0E255A2F637D}" presName="spaceRect" presStyleCnt="0"/>
      <dgm:spPr/>
    </dgm:pt>
    <dgm:pt modelId="{01D6B3CB-01EF-4170-8683-761081577822}" type="pres">
      <dgm:prSet presAssocID="{B1AFA1AF-0FF8-45B3-A6D0-0E255A2F637D}" presName="parTx" presStyleLbl="revTx" presStyleIdx="2" presStyleCnt="7">
        <dgm:presLayoutVars>
          <dgm:chMax val="0"/>
          <dgm:chPref val="0"/>
        </dgm:presLayoutVars>
      </dgm:prSet>
      <dgm:spPr/>
    </dgm:pt>
    <dgm:pt modelId="{F291245F-7DC6-4E3B-B1F8-C54FA80F0D03}" type="pres">
      <dgm:prSet presAssocID="{88649F7A-400B-4056-965D-C9AC0B3AD942}" presName="sibTrans" presStyleCnt="0"/>
      <dgm:spPr/>
    </dgm:pt>
    <dgm:pt modelId="{CE50ED21-4227-4561-BAF8-B2DF1847C136}" type="pres">
      <dgm:prSet presAssocID="{E9682B4F-0217-4B50-923E-C104AA24290F}" presName="compNode" presStyleCnt="0"/>
      <dgm:spPr/>
    </dgm:pt>
    <dgm:pt modelId="{06FD5214-3595-470E-A7AF-88022603A054}" type="pres">
      <dgm:prSet presAssocID="{E9682B4F-0217-4B50-923E-C104AA24290F}" presName="bgRect" presStyleLbl="bgShp" presStyleIdx="2" presStyleCnt="6" custScaleY="100267"/>
      <dgm:spPr>
        <a:noFill/>
        <a:ln>
          <a:solidFill>
            <a:schemeClr val="accent1">
              <a:lumMod val="75000"/>
            </a:schemeClr>
          </a:solidFill>
        </a:ln>
        <a:effectLst>
          <a:glow rad="127000">
            <a:schemeClr val="accent1">
              <a:alpha val="20000"/>
            </a:schemeClr>
          </a:glow>
        </a:effectLst>
      </dgm:spPr>
    </dgm:pt>
    <dgm:pt modelId="{1A27C4EA-5884-426F-920E-C95B9F1EA7B5}" type="pres">
      <dgm:prSet presAssocID="{E9682B4F-0217-4B50-923E-C104AA24290F}" presName="iconRect" presStyleLbl="node1" presStyleIdx="2" presStyleCnt="6">
        <dgm:style>
          <a:lnRef idx="2">
            <a:schemeClr val="accent6"/>
          </a:lnRef>
          <a:fillRef idx="1">
            <a:schemeClr val="lt1"/>
          </a:fillRef>
          <a:effectRef idx="0">
            <a:schemeClr val="accent6"/>
          </a:effectRef>
          <a:fontRef idx="minor">
            <a:schemeClr val="dk1"/>
          </a:fontRef>
        </dgm:style>
      </dgm:prSet>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dgm:spPr>
    </dgm:pt>
    <dgm:pt modelId="{F7536EFD-61C0-43DD-876E-7C441615F6C0}" type="pres">
      <dgm:prSet presAssocID="{E9682B4F-0217-4B50-923E-C104AA24290F}" presName="spaceRect" presStyleCnt="0"/>
      <dgm:spPr/>
    </dgm:pt>
    <dgm:pt modelId="{AAE125D6-EB52-44A4-9110-3071731EEEBA}" type="pres">
      <dgm:prSet presAssocID="{E9682B4F-0217-4B50-923E-C104AA24290F}" presName="parTx" presStyleLbl="revTx" presStyleIdx="3" presStyleCnt="7">
        <dgm:presLayoutVars>
          <dgm:chMax val="0"/>
          <dgm:chPref val="0"/>
        </dgm:presLayoutVars>
      </dgm:prSet>
      <dgm:spPr/>
    </dgm:pt>
    <dgm:pt modelId="{A7A96077-839A-49BE-BF2B-EB4E239CEC1D}" type="pres">
      <dgm:prSet presAssocID="{B8632E42-D7EB-4C31-877E-6F1B2801851A}" presName="sibTrans" presStyleCnt="0"/>
      <dgm:spPr/>
    </dgm:pt>
    <dgm:pt modelId="{FCB6FEE5-D26B-4FA2-A516-0E07AA2BB5F0}" type="pres">
      <dgm:prSet presAssocID="{4F85505A-81B6-4FDA-A144-900B71DAD946}" presName="compNode" presStyleCnt="0"/>
      <dgm:spPr/>
    </dgm:pt>
    <dgm:pt modelId="{E1A5931F-8914-4A42-8A20-051C364F7375}" type="pres">
      <dgm:prSet presAssocID="{4F85505A-81B6-4FDA-A144-900B71DAD946}" presName="bgRect" presStyleLbl="bgShp" presStyleIdx="3" presStyleCnt="6" custScaleY="100267"/>
      <dgm:spPr>
        <a:noFill/>
        <a:ln>
          <a:solidFill>
            <a:schemeClr val="accent1">
              <a:lumMod val="75000"/>
            </a:schemeClr>
          </a:solidFill>
        </a:ln>
        <a:effectLst>
          <a:glow rad="127000">
            <a:schemeClr val="accent1">
              <a:alpha val="20000"/>
            </a:schemeClr>
          </a:glow>
        </a:effectLst>
      </dgm:spPr>
    </dgm:pt>
    <dgm:pt modelId="{35C6FDED-789B-4B75-A819-CB110F4FA167}" type="pres">
      <dgm:prSet presAssocID="{4F85505A-81B6-4FDA-A144-900B71DAD946}" presName="iconRect" presStyleLbl="node1" presStyleIdx="3" presStyleCnt="6"/>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Dance with solid fill"/>
        </a:ext>
      </dgm:extLst>
    </dgm:pt>
    <dgm:pt modelId="{EDB9436F-3322-41AF-BD40-DE43ECDC2BE4}" type="pres">
      <dgm:prSet presAssocID="{4F85505A-81B6-4FDA-A144-900B71DAD946}" presName="spaceRect" presStyleCnt="0"/>
      <dgm:spPr/>
    </dgm:pt>
    <dgm:pt modelId="{6D2E68DE-BC07-4A66-B3A7-55DE266734CB}" type="pres">
      <dgm:prSet presAssocID="{4F85505A-81B6-4FDA-A144-900B71DAD946}" presName="parTx" presStyleLbl="revTx" presStyleIdx="4" presStyleCnt="7">
        <dgm:presLayoutVars>
          <dgm:chMax val="0"/>
          <dgm:chPref val="0"/>
        </dgm:presLayoutVars>
      </dgm:prSet>
      <dgm:spPr/>
    </dgm:pt>
    <dgm:pt modelId="{931E4854-A935-49D5-ADCC-2E299B9D2066}" type="pres">
      <dgm:prSet presAssocID="{68F74A88-49DC-44B1-BC0D-220A7B97601C}" presName="sibTrans" presStyleCnt="0"/>
      <dgm:spPr/>
    </dgm:pt>
    <dgm:pt modelId="{EB833EE3-F5AD-4D14-A5E8-C5F17EB95E0C}" type="pres">
      <dgm:prSet presAssocID="{A2322D3A-7AC2-4C5C-9D7E-EAB2313D47D4}" presName="compNode" presStyleCnt="0"/>
      <dgm:spPr/>
    </dgm:pt>
    <dgm:pt modelId="{C63E342A-9F66-45A7-A0A6-B5A878173FE5}" type="pres">
      <dgm:prSet presAssocID="{A2322D3A-7AC2-4C5C-9D7E-EAB2313D47D4}" presName="bgRect" presStyleLbl="bgShp" presStyleIdx="4" presStyleCnt="6" custScaleY="100267"/>
      <dgm:spPr>
        <a:noFill/>
        <a:ln>
          <a:solidFill>
            <a:schemeClr val="accent1">
              <a:lumMod val="75000"/>
            </a:schemeClr>
          </a:solidFill>
        </a:ln>
        <a:effectLst>
          <a:glow rad="127000">
            <a:schemeClr val="accent1">
              <a:alpha val="20000"/>
            </a:schemeClr>
          </a:glow>
        </a:effectLst>
      </dgm:spPr>
    </dgm:pt>
    <dgm:pt modelId="{BDCEB829-BBC2-4A55-964A-30F95B36741F}" type="pres">
      <dgm:prSet presAssocID="{A2322D3A-7AC2-4C5C-9D7E-EAB2313D47D4}" presName="iconRect" presStyleLbl="node1" presStyleIdx="4" presStyleCnt="6"/>
      <dgm:spPr>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hopping bag"/>
        </a:ext>
      </dgm:extLst>
    </dgm:pt>
    <dgm:pt modelId="{95326371-4134-4149-A750-53B517C79A1F}" type="pres">
      <dgm:prSet presAssocID="{A2322D3A-7AC2-4C5C-9D7E-EAB2313D47D4}" presName="spaceRect" presStyleCnt="0"/>
      <dgm:spPr/>
    </dgm:pt>
    <dgm:pt modelId="{95D48C27-0793-428F-9C8A-55609E0BC502}" type="pres">
      <dgm:prSet presAssocID="{A2322D3A-7AC2-4C5C-9D7E-EAB2313D47D4}" presName="parTx" presStyleLbl="revTx" presStyleIdx="5" presStyleCnt="7">
        <dgm:presLayoutVars>
          <dgm:chMax val="0"/>
          <dgm:chPref val="0"/>
        </dgm:presLayoutVars>
      </dgm:prSet>
      <dgm:spPr/>
    </dgm:pt>
    <dgm:pt modelId="{22164426-AAFD-CD4A-9229-259DE5E5D2F7}" type="pres">
      <dgm:prSet presAssocID="{84DE1C3A-3FC7-4DB3-88ED-33F65A71557A}" presName="sibTrans" presStyleCnt="0"/>
      <dgm:spPr/>
    </dgm:pt>
    <dgm:pt modelId="{8253A067-4709-DE41-8C68-64F882019539}" type="pres">
      <dgm:prSet presAssocID="{F26A3916-1248-4B4D-9AD3-5C601AD852F1}" presName="compNode" presStyleCnt="0"/>
      <dgm:spPr/>
    </dgm:pt>
    <dgm:pt modelId="{F917AAA3-7810-6E43-950E-10E9C08FA2FD}" type="pres">
      <dgm:prSet presAssocID="{F26A3916-1248-4B4D-9AD3-5C601AD852F1}" presName="bgRect" presStyleLbl="bgShp" presStyleIdx="5" presStyleCnt="6">
        <dgm:style>
          <a:lnRef idx="2">
            <a:schemeClr val="accent1"/>
          </a:lnRef>
          <a:fillRef idx="1">
            <a:schemeClr val="lt1"/>
          </a:fillRef>
          <a:effectRef idx="0">
            <a:schemeClr val="accent1"/>
          </a:effectRef>
          <a:fontRef idx="minor">
            <a:schemeClr val="dk1"/>
          </a:fontRef>
        </dgm:style>
      </dgm:prSet>
      <dgm:spPr>
        <a:noFill/>
      </dgm:spPr>
    </dgm:pt>
    <dgm:pt modelId="{BED8B961-9163-D942-93DF-47B89D9FE29F}" type="pres">
      <dgm:prSet presAssocID="{F26A3916-1248-4B4D-9AD3-5C601AD852F1}" presName="iconRect" presStyleLbl="node1" presStyleIdx="5" presStyleCnt="6"/>
      <dgm:spPr>
        <a:blipFill rotWithShape="1">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1B83C2AA-775E-474D-9482-13183A8DBAF9}" type="pres">
      <dgm:prSet presAssocID="{F26A3916-1248-4B4D-9AD3-5C601AD852F1}" presName="spaceRect" presStyleCnt="0"/>
      <dgm:spPr/>
    </dgm:pt>
    <dgm:pt modelId="{5A128A0E-8AD5-0840-AF56-E5D4EB674036}" type="pres">
      <dgm:prSet presAssocID="{F26A3916-1248-4B4D-9AD3-5C601AD852F1}" presName="parTx" presStyleLbl="revTx" presStyleIdx="6" presStyleCnt="7">
        <dgm:presLayoutVars>
          <dgm:chMax val="0"/>
          <dgm:chPref val="0"/>
        </dgm:presLayoutVars>
      </dgm:prSet>
      <dgm:spPr/>
    </dgm:pt>
  </dgm:ptLst>
  <dgm:cxnLst>
    <dgm:cxn modelId="{686BA801-DE77-334E-85C2-7FDC6DE69801}" type="presOf" srcId="{0DD8915E-DC14-41D6-9BB5-F49E1C265163}" destId="{0F28C889-4F41-4828-8C97-5C7B4F0E4D36}" srcOrd="0" destOrd="0" presId="urn:microsoft.com/office/officeart/2018/2/layout/IconVerticalSolidLi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33558B19-EE82-C845-99E1-D55E139FA0C0}" type="presOf" srcId="{F26A3916-1248-4B4D-9AD3-5C601AD852F1}" destId="{5A128A0E-8AD5-0840-AF56-E5D4EB674036}" srcOrd="0" destOrd="0" presId="urn:microsoft.com/office/officeart/2018/2/layout/IconVerticalSolidList"/>
    <dgm:cxn modelId="{30AAB53A-73E6-3A40-A341-4C2984BDF765}" type="presOf" srcId="{B1AFA1AF-0FF8-45B3-A6D0-0E255A2F637D}" destId="{01D6B3CB-01EF-4170-8683-761081577822}" srcOrd="0" destOrd="0" presId="urn:microsoft.com/office/officeart/2018/2/layout/IconVerticalSolidList"/>
    <dgm:cxn modelId="{2D633B56-E147-4EFC-B9EE-6C0413F329B0}" srcId="{0DD8915E-DC14-41D6-9BB5-F49E1C265163}" destId="{4F85505A-81B6-4FDA-A144-900B71DAD946}" srcOrd="3" destOrd="0" parTransId="{D9A96E25-7BBE-4DDD-8DDE-B4970D4340A8}" sibTransId="{68F74A88-49DC-44B1-BC0D-220A7B97601C}"/>
    <dgm:cxn modelId="{FD13F870-4736-2D4D-8438-A3A508B33D8C}" srcId="{73D947E0-108F-4D20-A71E-3CF329F97212}" destId="{20CE081B-2D1F-8D4A-A7A7-53F24A292EE1}" srcOrd="0" destOrd="0" parTransId="{035BD255-586F-7040-AEE2-5B44D0C4DC6A}" sibTransId="{6C657C66-7818-1F4A-A6F8-F8469751719F}"/>
    <dgm:cxn modelId="{7729A195-FC83-B54B-940C-5536754807DC}" type="presOf" srcId="{20CE081B-2D1F-8D4A-A7A7-53F24A292EE1}" destId="{E2585D63-72D7-914E-B25C-714F912F404D}" srcOrd="0" destOrd="0" presId="urn:microsoft.com/office/officeart/2018/2/layout/IconVerticalSolidList"/>
    <dgm:cxn modelId="{CC4E659C-7F17-F142-A176-8011486F9906}" type="presOf" srcId="{4F85505A-81B6-4FDA-A144-900B71DAD946}" destId="{6D2E68DE-BC07-4A66-B3A7-55DE266734CB}" srcOrd="0" destOrd="0" presId="urn:microsoft.com/office/officeart/2018/2/layout/IconVerticalSolidList"/>
    <dgm:cxn modelId="{B0F025A7-B992-194A-A127-8B2DD3748B5D}" type="presOf" srcId="{A2322D3A-7AC2-4C5C-9D7E-EAB2313D47D4}" destId="{95D48C27-0793-428F-9C8A-55609E0BC502}" srcOrd="0" destOrd="0" presId="urn:microsoft.com/office/officeart/2018/2/layout/IconVerticalSolidList"/>
    <dgm:cxn modelId="{106188BA-5C16-174C-ABE9-1C142C13F9CD}" type="presOf" srcId="{73D947E0-108F-4D20-A71E-3CF329F97212}" destId="{6B334578-F60E-4B34-872A-A1A3B94F39DE}" srcOrd="0" destOrd="0" presId="urn:microsoft.com/office/officeart/2018/2/layout/IconVerticalSolidList"/>
    <dgm:cxn modelId="{6C23D0C9-74B2-4C8B-AB2F-A03B3B0EBE56}" srcId="{0DD8915E-DC14-41D6-9BB5-F49E1C265163}" destId="{E9682B4F-0217-4B50-923E-C104AA24290F}" srcOrd="2" destOrd="0" parTransId="{E0F6C4AF-9BBB-4698-91D7-F9AE3EACBD5D}" sibTransId="{B8632E42-D7EB-4C31-877E-6F1B2801851A}"/>
    <dgm:cxn modelId="{179FAFCF-F878-464E-A8A6-1185EFA0E380}" srcId="{0DD8915E-DC14-41D6-9BB5-F49E1C265163}" destId="{A2322D3A-7AC2-4C5C-9D7E-EAB2313D47D4}" srcOrd="4" destOrd="0" parTransId="{4A8C15D4-B36F-4764-B4FF-F2AF790D3E17}" sibTransId="{84DE1C3A-3FC7-4DB3-88ED-33F65A71557A}"/>
    <dgm:cxn modelId="{461C4DF8-6A4D-1B40-AB44-A9C44F047499}" type="presOf" srcId="{E9682B4F-0217-4B50-923E-C104AA24290F}" destId="{AAE125D6-EB52-44A4-9110-3071731EEEBA}" srcOrd="0" destOrd="0" presId="urn:microsoft.com/office/officeart/2018/2/layout/IconVerticalSolidList"/>
    <dgm:cxn modelId="{B59998F8-9050-5943-9BE7-C841D5F5F65F}" srcId="{0DD8915E-DC14-41D6-9BB5-F49E1C265163}" destId="{F26A3916-1248-4B4D-9AD3-5C601AD852F1}" srcOrd="5" destOrd="0" parTransId="{C962829E-E44D-B94B-B7F0-B2A054A62D71}" sibTransId="{18F03C81-AA95-F748-A630-EA7C4009F140}"/>
    <dgm:cxn modelId="{1EA05B47-97D0-FD43-80AD-8E74A5A5E051}" type="presParOf" srcId="{0F28C889-4F41-4828-8C97-5C7B4F0E4D36}" destId="{B7DC8290-F27C-452F-84BA-59224ACC9DFA}" srcOrd="0" destOrd="0" presId="urn:microsoft.com/office/officeart/2018/2/layout/IconVerticalSolidList"/>
    <dgm:cxn modelId="{FFB36501-415C-5841-908D-C5AE68328A09}" type="presParOf" srcId="{B7DC8290-F27C-452F-84BA-59224ACC9DFA}" destId="{6EC12025-AB6E-43ED-88EC-D984A1BEACED}" srcOrd="0" destOrd="0" presId="urn:microsoft.com/office/officeart/2018/2/layout/IconVerticalSolidList"/>
    <dgm:cxn modelId="{8BF9E175-3DCC-3743-8651-575CBFE698E1}" type="presParOf" srcId="{B7DC8290-F27C-452F-84BA-59224ACC9DFA}" destId="{962E350F-B614-4871-82C2-9AF829B92B12}" srcOrd="1" destOrd="0" presId="urn:microsoft.com/office/officeart/2018/2/layout/IconVerticalSolidList"/>
    <dgm:cxn modelId="{8D049332-95DE-F346-B23C-305C0A64EA2A}" type="presParOf" srcId="{B7DC8290-F27C-452F-84BA-59224ACC9DFA}" destId="{1DB7BF0D-9B52-4330-9CF3-0F7D33833161}" srcOrd="2" destOrd="0" presId="urn:microsoft.com/office/officeart/2018/2/layout/IconVerticalSolidList"/>
    <dgm:cxn modelId="{6480FCCB-1E21-174D-98D5-767E7AA9D795}" type="presParOf" srcId="{B7DC8290-F27C-452F-84BA-59224ACC9DFA}" destId="{6B334578-F60E-4B34-872A-A1A3B94F39DE}" srcOrd="3" destOrd="0" presId="urn:microsoft.com/office/officeart/2018/2/layout/IconVerticalSolidList"/>
    <dgm:cxn modelId="{EB4C0FC7-5F6C-DA4D-A031-3569587C211D}" type="presParOf" srcId="{B7DC8290-F27C-452F-84BA-59224ACC9DFA}" destId="{E2585D63-72D7-914E-B25C-714F912F404D}" srcOrd="4" destOrd="0" presId="urn:microsoft.com/office/officeart/2018/2/layout/IconVerticalSolidList"/>
    <dgm:cxn modelId="{746A7605-E7CF-4E40-A333-7FB4406BB3C6}" type="presParOf" srcId="{0F28C889-4F41-4828-8C97-5C7B4F0E4D36}" destId="{5A8ABBC9-02A4-42B3-A901-DAB58454C07C}" srcOrd="1" destOrd="0" presId="urn:microsoft.com/office/officeart/2018/2/layout/IconVerticalSolidList"/>
    <dgm:cxn modelId="{8C23D06E-17B2-0A43-9200-B15FBB516C9F}" type="presParOf" srcId="{0F28C889-4F41-4828-8C97-5C7B4F0E4D36}" destId="{89B85670-8D4D-4388-AB81-3E8EA270A8F5}" srcOrd="2" destOrd="0" presId="urn:microsoft.com/office/officeart/2018/2/layout/IconVerticalSolidList"/>
    <dgm:cxn modelId="{3A852966-3281-314B-9C04-244DBAC67390}" type="presParOf" srcId="{89B85670-8D4D-4388-AB81-3E8EA270A8F5}" destId="{86382B21-3EEE-481F-8FDD-3E2E97B6110B}" srcOrd="0" destOrd="0" presId="urn:microsoft.com/office/officeart/2018/2/layout/IconVerticalSolidList"/>
    <dgm:cxn modelId="{83BF6EFE-42BA-0643-9972-9DB53B5783C2}" type="presParOf" srcId="{89B85670-8D4D-4388-AB81-3E8EA270A8F5}" destId="{360CBC7A-578E-474B-8B0C-08DFD5250E26}" srcOrd="1" destOrd="0" presId="urn:microsoft.com/office/officeart/2018/2/layout/IconVerticalSolidList"/>
    <dgm:cxn modelId="{AC04DA0C-C32B-CF44-9E5E-A95C7BB0547C}" type="presParOf" srcId="{89B85670-8D4D-4388-AB81-3E8EA270A8F5}" destId="{CFC3FCD0-F4EA-490D-8D1E-8268BD8A83EB}" srcOrd="2" destOrd="0" presId="urn:microsoft.com/office/officeart/2018/2/layout/IconVerticalSolidList"/>
    <dgm:cxn modelId="{E3EF76FC-66B4-694B-84EB-40E645F384CE}" type="presParOf" srcId="{89B85670-8D4D-4388-AB81-3E8EA270A8F5}" destId="{01D6B3CB-01EF-4170-8683-761081577822}" srcOrd="3" destOrd="0" presId="urn:microsoft.com/office/officeart/2018/2/layout/IconVerticalSolidList"/>
    <dgm:cxn modelId="{FA207E56-6887-BD47-BE6D-52F4FE7AAC42}" type="presParOf" srcId="{0F28C889-4F41-4828-8C97-5C7B4F0E4D36}" destId="{F291245F-7DC6-4E3B-B1F8-C54FA80F0D03}" srcOrd="3" destOrd="0" presId="urn:microsoft.com/office/officeart/2018/2/layout/IconVerticalSolidList"/>
    <dgm:cxn modelId="{6900C807-E2A4-A449-B949-C65F92B67316}" type="presParOf" srcId="{0F28C889-4F41-4828-8C97-5C7B4F0E4D36}" destId="{CE50ED21-4227-4561-BAF8-B2DF1847C136}" srcOrd="4" destOrd="0" presId="urn:microsoft.com/office/officeart/2018/2/layout/IconVerticalSolidList"/>
    <dgm:cxn modelId="{B96E87FD-A257-5B4F-A413-70A784825708}" type="presParOf" srcId="{CE50ED21-4227-4561-BAF8-B2DF1847C136}" destId="{06FD5214-3595-470E-A7AF-88022603A054}" srcOrd="0" destOrd="0" presId="urn:microsoft.com/office/officeart/2018/2/layout/IconVerticalSolidList"/>
    <dgm:cxn modelId="{DC3D2CB7-EE4B-5541-980F-8F47402D0C4C}" type="presParOf" srcId="{CE50ED21-4227-4561-BAF8-B2DF1847C136}" destId="{1A27C4EA-5884-426F-920E-C95B9F1EA7B5}" srcOrd="1" destOrd="0" presId="urn:microsoft.com/office/officeart/2018/2/layout/IconVerticalSolidList"/>
    <dgm:cxn modelId="{54AD2BD1-B1DA-5143-8C1F-7BC6581C4538}" type="presParOf" srcId="{CE50ED21-4227-4561-BAF8-B2DF1847C136}" destId="{F7536EFD-61C0-43DD-876E-7C441615F6C0}" srcOrd="2" destOrd="0" presId="urn:microsoft.com/office/officeart/2018/2/layout/IconVerticalSolidList"/>
    <dgm:cxn modelId="{92A09909-C921-1C4A-8917-4A710419B5DB}" type="presParOf" srcId="{CE50ED21-4227-4561-BAF8-B2DF1847C136}" destId="{AAE125D6-EB52-44A4-9110-3071731EEEBA}" srcOrd="3" destOrd="0" presId="urn:microsoft.com/office/officeart/2018/2/layout/IconVerticalSolidList"/>
    <dgm:cxn modelId="{F8A1DE7B-C7EC-424B-9FE2-E48D4E46F292}" type="presParOf" srcId="{0F28C889-4F41-4828-8C97-5C7B4F0E4D36}" destId="{A7A96077-839A-49BE-BF2B-EB4E239CEC1D}" srcOrd="5" destOrd="0" presId="urn:microsoft.com/office/officeart/2018/2/layout/IconVerticalSolidList"/>
    <dgm:cxn modelId="{FC7B7A18-6F69-5744-8E0C-12635BF357EA}" type="presParOf" srcId="{0F28C889-4F41-4828-8C97-5C7B4F0E4D36}" destId="{FCB6FEE5-D26B-4FA2-A516-0E07AA2BB5F0}" srcOrd="6" destOrd="0" presId="urn:microsoft.com/office/officeart/2018/2/layout/IconVerticalSolidList"/>
    <dgm:cxn modelId="{A7C5C5E1-F520-C345-A5FC-2602AE134509}" type="presParOf" srcId="{FCB6FEE5-D26B-4FA2-A516-0E07AA2BB5F0}" destId="{E1A5931F-8914-4A42-8A20-051C364F7375}" srcOrd="0" destOrd="0" presId="urn:microsoft.com/office/officeart/2018/2/layout/IconVerticalSolidList"/>
    <dgm:cxn modelId="{A1AF5612-D10B-4A4C-A71D-1FC323791864}" type="presParOf" srcId="{FCB6FEE5-D26B-4FA2-A516-0E07AA2BB5F0}" destId="{35C6FDED-789B-4B75-A819-CB110F4FA167}" srcOrd="1" destOrd="0" presId="urn:microsoft.com/office/officeart/2018/2/layout/IconVerticalSolidList"/>
    <dgm:cxn modelId="{FE29E80F-3A75-8E4E-B646-79C0A8624336}" type="presParOf" srcId="{FCB6FEE5-D26B-4FA2-A516-0E07AA2BB5F0}" destId="{EDB9436F-3322-41AF-BD40-DE43ECDC2BE4}" srcOrd="2" destOrd="0" presId="urn:microsoft.com/office/officeart/2018/2/layout/IconVerticalSolidList"/>
    <dgm:cxn modelId="{1CC0C029-F812-E24A-AECB-ED5D19AB338D}" type="presParOf" srcId="{FCB6FEE5-D26B-4FA2-A516-0E07AA2BB5F0}" destId="{6D2E68DE-BC07-4A66-B3A7-55DE266734CB}" srcOrd="3" destOrd="0" presId="urn:microsoft.com/office/officeart/2018/2/layout/IconVerticalSolidList"/>
    <dgm:cxn modelId="{8D251EDF-2767-2048-BB7B-97842CAF9FD0}" type="presParOf" srcId="{0F28C889-4F41-4828-8C97-5C7B4F0E4D36}" destId="{931E4854-A935-49D5-ADCC-2E299B9D2066}" srcOrd="7" destOrd="0" presId="urn:microsoft.com/office/officeart/2018/2/layout/IconVerticalSolidList"/>
    <dgm:cxn modelId="{75314027-BA84-4842-B52C-547B1BE57B01}" type="presParOf" srcId="{0F28C889-4F41-4828-8C97-5C7B4F0E4D36}" destId="{EB833EE3-F5AD-4D14-A5E8-C5F17EB95E0C}" srcOrd="8" destOrd="0" presId="urn:microsoft.com/office/officeart/2018/2/layout/IconVerticalSolidList"/>
    <dgm:cxn modelId="{CF699519-9B54-814C-B6E1-4EDC80653DA3}" type="presParOf" srcId="{EB833EE3-F5AD-4D14-A5E8-C5F17EB95E0C}" destId="{C63E342A-9F66-45A7-A0A6-B5A878173FE5}" srcOrd="0" destOrd="0" presId="urn:microsoft.com/office/officeart/2018/2/layout/IconVerticalSolidList"/>
    <dgm:cxn modelId="{C14914A0-1845-C04D-97C9-314E8B4FD9EF}" type="presParOf" srcId="{EB833EE3-F5AD-4D14-A5E8-C5F17EB95E0C}" destId="{BDCEB829-BBC2-4A55-964A-30F95B36741F}" srcOrd="1" destOrd="0" presId="urn:microsoft.com/office/officeart/2018/2/layout/IconVerticalSolidList"/>
    <dgm:cxn modelId="{9AD6A28C-B1D9-8041-9583-149DEC453569}" type="presParOf" srcId="{EB833EE3-F5AD-4D14-A5E8-C5F17EB95E0C}" destId="{95326371-4134-4149-A750-53B517C79A1F}" srcOrd="2" destOrd="0" presId="urn:microsoft.com/office/officeart/2018/2/layout/IconVerticalSolidList"/>
    <dgm:cxn modelId="{9335F446-6813-C44B-A466-7B4132925ED6}" type="presParOf" srcId="{EB833EE3-F5AD-4D14-A5E8-C5F17EB95E0C}" destId="{95D48C27-0793-428F-9C8A-55609E0BC502}" srcOrd="3" destOrd="0" presId="urn:microsoft.com/office/officeart/2018/2/layout/IconVerticalSolidList"/>
    <dgm:cxn modelId="{A8021213-4D96-F94E-9625-55D3CA541F4D}" type="presParOf" srcId="{0F28C889-4F41-4828-8C97-5C7B4F0E4D36}" destId="{22164426-AAFD-CD4A-9229-259DE5E5D2F7}" srcOrd="9" destOrd="0" presId="urn:microsoft.com/office/officeart/2018/2/layout/IconVerticalSolidList"/>
    <dgm:cxn modelId="{D031AD30-1C35-094C-99DD-39FE4D671D9E}" type="presParOf" srcId="{0F28C889-4F41-4828-8C97-5C7B4F0E4D36}" destId="{8253A067-4709-DE41-8C68-64F882019539}" srcOrd="10" destOrd="0" presId="urn:microsoft.com/office/officeart/2018/2/layout/IconVerticalSolidList"/>
    <dgm:cxn modelId="{3B6B7A19-AC2D-C046-987E-9B9490DD1CED}" type="presParOf" srcId="{8253A067-4709-DE41-8C68-64F882019539}" destId="{F917AAA3-7810-6E43-950E-10E9C08FA2FD}" srcOrd="0" destOrd="0" presId="urn:microsoft.com/office/officeart/2018/2/layout/IconVerticalSolidList"/>
    <dgm:cxn modelId="{01A5F211-FEE6-3441-8ED4-9E5FEE1B70E8}" type="presParOf" srcId="{8253A067-4709-DE41-8C68-64F882019539}" destId="{BED8B961-9163-D942-93DF-47B89D9FE29F}" srcOrd="1" destOrd="0" presId="urn:microsoft.com/office/officeart/2018/2/layout/IconVerticalSolidList"/>
    <dgm:cxn modelId="{DE7D4A90-B39A-594B-81FE-49D2D9E7C8E5}" type="presParOf" srcId="{8253A067-4709-DE41-8C68-64F882019539}" destId="{1B83C2AA-775E-474D-9482-13183A8DBAF9}" srcOrd="2" destOrd="0" presId="urn:microsoft.com/office/officeart/2018/2/layout/IconVerticalSolidList"/>
    <dgm:cxn modelId="{7B4BDF66-83DE-8E4C-B478-B7D1864D8BA7}" type="presParOf" srcId="{8253A067-4709-DE41-8C68-64F882019539}" destId="{5A128A0E-8AD5-0840-AF56-E5D4EB6740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C597E-B8B9-4597-931B-CB25537F0C20}"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E70EF464-9208-CA45-8C7B-E0834FA1633E}">
      <dgm:prSet/>
      <dgm:spPr/>
      <dgm:t>
        <a:bodyPr/>
        <a:lstStyle/>
        <a:p>
          <a:pPr>
            <a:defRPr b="1"/>
          </a:pPr>
          <a:r>
            <a:rPr lang="en-US" b="0" i="0" dirty="0">
              <a:solidFill>
                <a:schemeClr val="bg1"/>
              </a:solidFill>
            </a:rPr>
            <a:t>0</a:t>
          </a:r>
          <a:endParaRPr lang="en-US" dirty="0">
            <a:solidFill>
              <a:schemeClr val="bg1"/>
            </a:solidFill>
          </a:endParaRPr>
        </a:p>
      </dgm:t>
    </dgm:pt>
    <dgm:pt modelId="{6FA294CB-981B-194E-BD09-A8895B660251}" type="parTrans" cxnId="{36CB833D-4601-1A4E-B40E-F9860D07802B}">
      <dgm:prSet/>
      <dgm:spPr/>
      <dgm:t>
        <a:bodyPr/>
        <a:lstStyle/>
        <a:p>
          <a:endParaRPr lang="en-US"/>
        </a:p>
      </dgm:t>
    </dgm:pt>
    <dgm:pt modelId="{E500333C-5128-BA4D-BB82-1B88E751FC65}" type="sibTrans" cxnId="{36CB833D-4601-1A4E-B40E-F9860D07802B}">
      <dgm:prSet/>
      <dgm:spPr/>
      <dgm:t>
        <a:bodyPr/>
        <a:lstStyle/>
        <a:p>
          <a:endParaRPr lang="en-US"/>
        </a:p>
      </dgm:t>
    </dgm:pt>
    <dgm:pt modelId="{6E2F330E-AAA6-3E43-BEAE-B119D1D7118D}">
      <dgm:prSet/>
      <dgm:spPr/>
      <dgm:t>
        <a:bodyPr/>
        <a:lstStyle/>
        <a:p>
          <a:pPr>
            <a:defRPr b="1"/>
          </a:pPr>
          <a:r>
            <a:rPr lang="en-US" b="0" i="0" dirty="0">
              <a:solidFill>
                <a:schemeClr val="bg1"/>
              </a:solidFill>
            </a:rPr>
            <a:t>0.23077</a:t>
          </a:r>
          <a:endParaRPr lang="en-US" dirty="0">
            <a:solidFill>
              <a:schemeClr val="bg1"/>
            </a:solidFill>
          </a:endParaRPr>
        </a:p>
      </dgm:t>
    </dgm:pt>
    <dgm:pt modelId="{7DF4375D-27BA-7A4E-ADE3-F0EED7568294}" type="parTrans" cxnId="{C5500BDE-D54B-6449-BE3B-147682A21899}">
      <dgm:prSet/>
      <dgm:spPr/>
      <dgm:t>
        <a:bodyPr/>
        <a:lstStyle/>
        <a:p>
          <a:endParaRPr lang="en-US"/>
        </a:p>
      </dgm:t>
    </dgm:pt>
    <dgm:pt modelId="{E56B430C-96A9-924A-BFA2-3F3295A483EC}" type="sibTrans" cxnId="{C5500BDE-D54B-6449-BE3B-147682A21899}">
      <dgm:prSet/>
      <dgm:spPr/>
      <dgm:t>
        <a:bodyPr/>
        <a:lstStyle/>
        <a:p>
          <a:endParaRPr lang="en-US"/>
        </a:p>
      </dgm:t>
    </dgm:pt>
    <dgm:pt modelId="{ADE98C8D-DB32-354E-9141-79CC2EDBD7FD}">
      <dgm:prSet/>
      <dgm:spPr/>
      <dgm:t>
        <a:bodyPr/>
        <a:lstStyle/>
        <a:p>
          <a:pPr>
            <a:defRPr b="1"/>
          </a:pPr>
          <a:r>
            <a:rPr lang="en-US" b="0" i="0" dirty="0">
              <a:solidFill>
                <a:schemeClr val="bg1"/>
              </a:solidFill>
            </a:rPr>
            <a:t>0.26923</a:t>
          </a:r>
          <a:endParaRPr lang="en-US" dirty="0">
            <a:solidFill>
              <a:schemeClr val="bg1"/>
            </a:solidFill>
          </a:endParaRPr>
        </a:p>
      </dgm:t>
    </dgm:pt>
    <dgm:pt modelId="{18660246-16CD-4C4D-A284-52F36A6C9C75}" type="parTrans" cxnId="{D996C3B8-6D19-FC42-BE1B-E52A15F671B7}">
      <dgm:prSet/>
      <dgm:spPr/>
      <dgm:t>
        <a:bodyPr/>
        <a:lstStyle/>
        <a:p>
          <a:endParaRPr lang="en-US"/>
        </a:p>
      </dgm:t>
    </dgm:pt>
    <dgm:pt modelId="{9475A5D5-6745-EB44-9E89-7E65F7A1AD05}" type="sibTrans" cxnId="{D996C3B8-6D19-FC42-BE1B-E52A15F671B7}">
      <dgm:prSet/>
      <dgm:spPr/>
      <dgm:t>
        <a:bodyPr/>
        <a:lstStyle/>
        <a:p>
          <a:endParaRPr lang="en-US"/>
        </a:p>
      </dgm:t>
    </dgm:pt>
    <dgm:pt modelId="{F2B6802C-C4C7-0644-BF04-7B4862A3D662}">
      <dgm:prSet/>
      <dgm:spPr/>
      <dgm:t>
        <a:bodyPr/>
        <a:lstStyle/>
        <a:p>
          <a:pPr>
            <a:defRPr b="1"/>
          </a:pPr>
          <a:r>
            <a:rPr lang="en-US" b="0" i="0" dirty="0">
              <a:solidFill>
                <a:schemeClr val="bg1"/>
              </a:solidFill>
            </a:rPr>
            <a:t>0.30769</a:t>
          </a:r>
          <a:endParaRPr lang="en-US" dirty="0">
            <a:solidFill>
              <a:schemeClr val="bg1"/>
            </a:solidFill>
          </a:endParaRPr>
        </a:p>
      </dgm:t>
    </dgm:pt>
    <dgm:pt modelId="{29555303-7DBE-4145-A501-84E3612C1630}" type="parTrans" cxnId="{B6AECA6D-272D-0E41-9A0E-C414601CD01B}">
      <dgm:prSet/>
      <dgm:spPr/>
      <dgm:t>
        <a:bodyPr/>
        <a:lstStyle/>
        <a:p>
          <a:endParaRPr lang="en-US"/>
        </a:p>
      </dgm:t>
    </dgm:pt>
    <dgm:pt modelId="{8430BADE-5558-C842-A2D6-446073ADD1D8}" type="sibTrans" cxnId="{B6AECA6D-272D-0E41-9A0E-C414601CD01B}">
      <dgm:prSet/>
      <dgm:spPr/>
      <dgm:t>
        <a:bodyPr/>
        <a:lstStyle/>
        <a:p>
          <a:endParaRPr lang="en-US"/>
        </a:p>
      </dgm:t>
    </dgm:pt>
    <dgm:pt modelId="{D9289352-D2AD-8E47-A000-E596B3A20E5A}">
      <dgm:prSet/>
      <dgm:spPr/>
      <dgm:t>
        <a:bodyPr/>
        <a:lstStyle/>
        <a:p>
          <a:pPr>
            <a:defRPr b="1"/>
          </a:pPr>
          <a:r>
            <a:rPr lang="en-US" b="0" i="0" dirty="0">
              <a:solidFill>
                <a:schemeClr val="bg1"/>
              </a:solidFill>
            </a:rPr>
            <a:t>0.34615</a:t>
          </a:r>
          <a:endParaRPr lang="en-US" dirty="0">
            <a:solidFill>
              <a:schemeClr val="bg1"/>
            </a:solidFill>
          </a:endParaRPr>
        </a:p>
      </dgm:t>
    </dgm:pt>
    <dgm:pt modelId="{4B9A5CDF-D8BA-0543-AD68-675473846767}" type="parTrans" cxnId="{9D3CCF7A-A6F0-174A-A172-2E7F799A37B8}">
      <dgm:prSet/>
      <dgm:spPr/>
      <dgm:t>
        <a:bodyPr/>
        <a:lstStyle/>
        <a:p>
          <a:endParaRPr lang="en-US"/>
        </a:p>
      </dgm:t>
    </dgm:pt>
    <dgm:pt modelId="{68D5CA32-221A-AD48-B318-BA45A9A645C8}" type="sibTrans" cxnId="{9D3CCF7A-A6F0-174A-A172-2E7F799A37B8}">
      <dgm:prSet/>
      <dgm:spPr/>
      <dgm:t>
        <a:bodyPr/>
        <a:lstStyle/>
        <a:p>
          <a:endParaRPr lang="en-US"/>
        </a:p>
      </dgm:t>
    </dgm:pt>
    <dgm:pt modelId="{ABBC6AC4-AAED-4C42-A930-1C534EDFE467}">
      <dgm:prSet/>
      <dgm:spPr/>
      <dgm:t>
        <a:bodyPr/>
        <a:lstStyle/>
        <a:p>
          <a:pPr>
            <a:defRPr b="1"/>
          </a:pPr>
          <a:r>
            <a:rPr lang="en-US" b="0" i="0" dirty="0">
              <a:solidFill>
                <a:schemeClr val="bg1"/>
              </a:solidFill>
            </a:rPr>
            <a:t>0.38462</a:t>
          </a:r>
          <a:endParaRPr lang="en-US" dirty="0">
            <a:solidFill>
              <a:schemeClr val="bg1"/>
            </a:solidFill>
          </a:endParaRPr>
        </a:p>
      </dgm:t>
    </dgm:pt>
    <dgm:pt modelId="{F521947F-FE22-7F4C-BBCC-43E4B1C66008}" type="parTrans" cxnId="{4C30247A-8DC4-1642-9EB4-B0D2AFE2A094}">
      <dgm:prSet/>
      <dgm:spPr/>
      <dgm:t>
        <a:bodyPr/>
        <a:lstStyle/>
        <a:p>
          <a:endParaRPr lang="en-US"/>
        </a:p>
      </dgm:t>
    </dgm:pt>
    <dgm:pt modelId="{8884F1AE-2366-B842-8CEA-E908D33F44F8}" type="sibTrans" cxnId="{4C30247A-8DC4-1642-9EB4-B0D2AFE2A094}">
      <dgm:prSet/>
      <dgm:spPr/>
      <dgm:t>
        <a:bodyPr/>
        <a:lstStyle/>
        <a:p>
          <a:endParaRPr lang="en-US"/>
        </a:p>
      </dgm:t>
    </dgm:pt>
    <dgm:pt modelId="{799BB7BD-D717-9843-BFC8-D4C8D9B421F1}">
      <dgm:prSet/>
      <dgm:spPr/>
      <dgm:t>
        <a:bodyPr/>
        <a:lstStyle/>
        <a:p>
          <a:pPr>
            <a:defRPr b="1"/>
          </a:pPr>
          <a:r>
            <a:rPr lang="en-US" b="0" i="0" dirty="0">
              <a:solidFill>
                <a:schemeClr val="bg1"/>
              </a:solidFill>
            </a:rPr>
            <a:t>0.42308</a:t>
          </a:r>
          <a:endParaRPr lang="en-US" dirty="0">
            <a:solidFill>
              <a:schemeClr val="bg1"/>
            </a:solidFill>
          </a:endParaRPr>
        </a:p>
      </dgm:t>
    </dgm:pt>
    <dgm:pt modelId="{02522D1F-D7D4-6940-97AF-79634A1CB573}" type="parTrans" cxnId="{48346C42-F7EC-0245-B8E4-BE71B1D09B39}">
      <dgm:prSet/>
      <dgm:spPr/>
      <dgm:t>
        <a:bodyPr/>
        <a:lstStyle/>
        <a:p>
          <a:endParaRPr lang="en-US"/>
        </a:p>
      </dgm:t>
    </dgm:pt>
    <dgm:pt modelId="{612F6482-4E30-4543-BFE3-9748046F1779}" type="sibTrans" cxnId="{48346C42-F7EC-0245-B8E4-BE71B1D09B39}">
      <dgm:prSet/>
      <dgm:spPr/>
      <dgm:t>
        <a:bodyPr/>
        <a:lstStyle/>
        <a:p>
          <a:endParaRPr lang="en-US"/>
        </a:p>
      </dgm:t>
    </dgm:pt>
    <dgm:pt modelId="{545A66CC-6236-224B-8F6C-F2658F91BF17}">
      <dgm:prSet/>
      <dgm:spPr/>
      <dgm:t>
        <a:bodyPr/>
        <a:lstStyle/>
        <a:p>
          <a:pPr>
            <a:defRPr b="1"/>
          </a:pPr>
          <a:r>
            <a:rPr lang="en-US" b="0" i="0" dirty="0">
              <a:solidFill>
                <a:schemeClr val="bg1"/>
              </a:solidFill>
            </a:rPr>
            <a:t>0.46154</a:t>
          </a:r>
          <a:endParaRPr lang="en-US" dirty="0">
            <a:solidFill>
              <a:schemeClr val="bg1"/>
            </a:solidFill>
          </a:endParaRPr>
        </a:p>
      </dgm:t>
    </dgm:pt>
    <dgm:pt modelId="{AB373FB7-9809-494B-A885-EFC532DEFCB5}" type="parTrans" cxnId="{D2DCEB9F-4AA0-2D49-8FEF-58E0A7013C93}">
      <dgm:prSet/>
      <dgm:spPr/>
      <dgm:t>
        <a:bodyPr/>
        <a:lstStyle/>
        <a:p>
          <a:endParaRPr lang="en-US"/>
        </a:p>
      </dgm:t>
    </dgm:pt>
    <dgm:pt modelId="{DA3B395A-1FD9-2046-A6BC-F390B7B2EC77}" type="sibTrans" cxnId="{D2DCEB9F-4AA0-2D49-8FEF-58E0A7013C93}">
      <dgm:prSet/>
      <dgm:spPr/>
      <dgm:t>
        <a:bodyPr/>
        <a:lstStyle/>
        <a:p>
          <a:endParaRPr lang="en-US"/>
        </a:p>
      </dgm:t>
    </dgm:pt>
    <dgm:pt modelId="{2EFD0336-799F-5A4B-A9A2-052E5EE3E6FD}">
      <dgm:prSet/>
      <dgm:spPr/>
      <dgm:t>
        <a:bodyPr/>
        <a:lstStyle/>
        <a:p>
          <a:pPr>
            <a:defRPr b="1"/>
          </a:pPr>
          <a:r>
            <a:rPr lang="en-US" b="0" i="0" dirty="0">
              <a:solidFill>
                <a:schemeClr val="bg1"/>
              </a:solidFill>
            </a:rPr>
            <a:t>0.5</a:t>
          </a:r>
          <a:endParaRPr lang="en-US" dirty="0">
            <a:solidFill>
              <a:schemeClr val="bg1"/>
            </a:solidFill>
          </a:endParaRPr>
        </a:p>
      </dgm:t>
    </dgm:pt>
    <dgm:pt modelId="{976E6A8F-BC80-5240-BEE0-A8D4135AD35F}" type="parTrans" cxnId="{5EB74425-3182-4F4A-8E84-A442C804F99E}">
      <dgm:prSet/>
      <dgm:spPr/>
      <dgm:t>
        <a:bodyPr/>
        <a:lstStyle/>
        <a:p>
          <a:endParaRPr lang="en-US"/>
        </a:p>
      </dgm:t>
    </dgm:pt>
    <dgm:pt modelId="{1132EA7D-A161-A14B-87C9-7E795CB30145}" type="sibTrans" cxnId="{5EB74425-3182-4F4A-8E84-A442C804F99E}">
      <dgm:prSet/>
      <dgm:spPr/>
      <dgm:t>
        <a:bodyPr/>
        <a:lstStyle/>
        <a:p>
          <a:endParaRPr lang="en-US"/>
        </a:p>
      </dgm:t>
    </dgm:pt>
    <dgm:pt modelId="{879C9466-5C36-6841-BF57-AEF8A9012A00}">
      <dgm:prSet/>
      <dgm:spPr/>
      <dgm:t>
        <a:bodyPr/>
        <a:lstStyle/>
        <a:p>
          <a:pPr>
            <a:defRPr b="1"/>
          </a:pPr>
          <a:r>
            <a:rPr lang="en-US" b="0" i="0" dirty="0">
              <a:solidFill>
                <a:schemeClr val="bg1"/>
              </a:solidFill>
            </a:rPr>
            <a:t>0.53846</a:t>
          </a:r>
          <a:endParaRPr lang="en-US" dirty="0">
            <a:solidFill>
              <a:schemeClr val="bg1"/>
            </a:solidFill>
          </a:endParaRPr>
        </a:p>
      </dgm:t>
    </dgm:pt>
    <dgm:pt modelId="{D5B7C7F3-3856-0348-9B9C-03894129CAF2}" type="parTrans" cxnId="{D4577503-1FD7-5F4F-B441-F79D6EBD2BEF}">
      <dgm:prSet/>
      <dgm:spPr/>
      <dgm:t>
        <a:bodyPr/>
        <a:lstStyle/>
        <a:p>
          <a:endParaRPr lang="en-US"/>
        </a:p>
      </dgm:t>
    </dgm:pt>
    <dgm:pt modelId="{9DFF677C-A456-0549-977D-953CA67F053E}" type="sibTrans" cxnId="{D4577503-1FD7-5F4F-B441-F79D6EBD2BEF}">
      <dgm:prSet/>
      <dgm:spPr/>
      <dgm:t>
        <a:bodyPr/>
        <a:lstStyle/>
        <a:p>
          <a:endParaRPr lang="en-US"/>
        </a:p>
      </dgm:t>
    </dgm:pt>
    <dgm:pt modelId="{DC6D0D2D-B794-AB4E-B08E-29CAB5537802}">
      <dgm:prSet/>
      <dgm:spPr/>
      <dgm:t>
        <a:bodyPr/>
        <a:lstStyle/>
        <a:p>
          <a:pPr>
            <a:defRPr b="1"/>
          </a:pPr>
          <a:r>
            <a:rPr lang="en-US" b="0" i="0" dirty="0">
              <a:solidFill>
                <a:schemeClr val="bg1"/>
              </a:solidFill>
            </a:rPr>
            <a:t>0.57692</a:t>
          </a:r>
          <a:endParaRPr lang="en-US" dirty="0">
            <a:solidFill>
              <a:schemeClr val="bg1"/>
            </a:solidFill>
          </a:endParaRPr>
        </a:p>
      </dgm:t>
    </dgm:pt>
    <dgm:pt modelId="{57BAE400-6736-5548-96FC-038B530404CE}" type="parTrans" cxnId="{ED583986-14B1-A549-9B98-FDEB5A6E1837}">
      <dgm:prSet/>
      <dgm:spPr/>
      <dgm:t>
        <a:bodyPr/>
        <a:lstStyle/>
        <a:p>
          <a:endParaRPr lang="en-US"/>
        </a:p>
      </dgm:t>
    </dgm:pt>
    <dgm:pt modelId="{D64EB574-FF52-2146-9EBE-55BC884B86A4}" type="sibTrans" cxnId="{ED583986-14B1-A549-9B98-FDEB5A6E1837}">
      <dgm:prSet/>
      <dgm:spPr/>
      <dgm:t>
        <a:bodyPr/>
        <a:lstStyle/>
        <a:p>
          <a:endParaRPr lang="en-US"/>
        </a:p>
      </dgm:t>
    </dgm:pt>
    <dgm:pt modelId="{0CEA81BB-1320-774A-B6E3-07BD63BC7326}">
      <dgm:prSet/>
      <dgm:spPr/>
      <dgm:t>
        <a:bodyPr/>
        <a:lstStyle/>
        <a:p>
          <a:pPr>
            <a:defRPr b="1"/>
          </a:pPr>
          <a:r>
            <a:rPr lang="en-US" b="0" i="0" dirty="0">
              <a:solidFill>
                <a:schemeClr val="bg1"/>
              </a:solidFill>
            </a:rPr>
            <a:t>0.61539</a:t>
          </a:r>
          <a:endParaRPr lang="en-US" dirty="0">
            <a:solidFill>
              <a:schemeClr val="bg1"/>
            </a:solidFill>
          </a:endParaRPr>
        </a:p>
      </dgm:t>
    </dgm:pt>
    <dgm:pt modelId="{8EB0C6D2-F7F1-E549-B3A3-F9E11B62581D}" type="parTrans" cxnId="{94F9CA6A-3832-274C-93AA-264912596F87}">
      <dgm:prSet/>
      <dgm:spPr/>
      <dgm:t>
        <a:bodyPr/>
        <a:lstStyle/>
        <a:p>
          <a:endParaRPr lang="en-US"/>
        </a:p>
      </dgm:t>
    </dgm:pt>
    <dgm:pt modelId="{1C0BFE9E-D321-2248-9783-F362023578B8}" type="sibTrans" cxnId="{94F9CA6A-3832-274C-93AA-264912596F87}">
      <dgm:prSet/>
      <dgm:spPr/>
      <dgm:t>
        <a:bodyPr/>
        <a:lstStyle/>
        <a:p>
          <a:endParaRPr lang="en-US"/>
        </a:p>
      </dgm:t>
    </dgm:pt>
    <dgm:pt modelId="{3BD6D51C-9FCB-BA46-B6E4-139D06100E58}">
      <dgm:prSet/>
      <dgm:spPr/>
      <dgm:t>
        <a:bodyPr/>
        <a:lstStyle/>
        <a:p>
          <a:pPr>
            <a:defRPr b="1"/>
          </a:pPr>
          <a:r>
            <a:rPr lang="en-US" b="0" i="0" dirty="0">
              <a:solidFill>
                <a:schemeClr val="bg1"/>
              </a:solidFill>
            </a:rPr>
            <a:t>0.65385</a:t>
          </a:r>
          <a:endParaRPr lang="en-US" dirty="0">
            <a:solidFill>
              <a:schemeClr val="bg1"/>
            </a:solidFill>
          </a:endParaRPr>
        </a:p>
      </dgm:t>
    </dgm:pt>
    <dgm:pt modelId="{D3F18AEB-D6AC-4642-868A-9B6BB0F12EAF}" type="parTrans" cxnId="{C1C9BE47-CFF1-2644-AE53-DDA80F3AD07A}">
      <dgm:prSet/>
      <dgm:spPr/>
      <dgm:t>
        <a:bodyPr/>
        <a:lstStyle/>
        <a:p>
          <a:endParaRPr lang="en-US"/>
        </a:p>
      </dgm:t>
    </dgm:pt>
    <dgm:pt modelId="{54C8671A-2203-DB4B-85BD-CBBAC44E91E5}" type="sibTrans" cxnId="{C1C9BE47-CFF1-2644-AE53-DDA80F3AD07A}">
      <dgm:prSet/>
      <dgm:spPr/>
      <dgm:t>
        <a:bodyPr/>
        <a:lstStyle/>
        <a:p>
          <a:endParaRPr lang="en-US"/>
        </a:p>
      </dgm:t>
    </dgm:pt>
    <dgm:pt modelId="{0B35FB0F-6841-7E4F-BC4C-E0B71FB3580A}">
      <dgm:prSet/>
      <dgm:spPr/>
      <dgm:t>
        <a:bodyPr/>
        <a:lstStyle/>
        <a:p>
          <a:pPr>
            <a:defRPr b="1"/>
          </a:pPr>
          <a:r>
            <a:rPr lang="en-US" b="0" i="0" dirty="0">
              <a:solidFill>
                <a:schemeClr val="bg1"/>
              </a:solidFill>
            </a:rPr>
            <a:t>0.69231</a:t>
          </a:r>
          <a:endParaRPr lang="en-US" dirty="0">
            <a:solidFill>
              <a:schemeClr val="bg1"/>
            </a:solidFill>
          </a:endParaRPr>
        </a:p>
      </dgm:t>
    </dgm:pt>
    <dgm:pt modelId="{17E8ACFE-9B97-4242-98DF-25EAC2886677}" type="parTrans" cxnId="{2FE6A527-B236-5244-AF94-25257D03B7E5}">
      <dgm:prSet/>
      <dgm:spPr/>
      <dgm:t>
        <a:bodyPr/>
        <a:lstStyle/>
        <a:p>
          <a:endParaRPr lang="en-US"/>
        </a:p>
      </dgm:t>
    </dgm:pt>
    <dgm:pt modelId="{EC77FAC7-3FAF-7C47-9906-4D3220FC540E}" type="sibTrans" cxnId="{2FE6A527-B236-5244-AF94-25257D03B7E5}">
      <dgm:prSet/>
      <dgm:spPr/>
      <dgm:t>
        <a:bodyPr/>
        <a:lstStyle/>
        <a:p>
          <a:endParaRPr lang="en-US"/>
        </a:p>
      </dgm:t>
    </dgm:pt>
    <dgm:pt modelId="{50B98D83-8A02-8A46-B666-6E05F31A8ED4}">
      <dgm:prSet/>
      <dgm:spPr/>
      <dgm:t>
        <a:bodyPr/>
        <a:lstStyle/>
        <a:p>
          <a:pPr>
            <a:defRPr b="1"/>
          </a:pPr>
          <a:r>
            <a:rPr lang="en-US" b="0" i="0" dirty="0">
              <a:solidFill>
                <a:schemeClr val="bg1"/>
              </a:solidFill>
            </a:rPr>
            <a:t>0.73077</a:t>
          </a:r>
          <a:endParaRPr lang="en-US" dirty="0">
            <a:solidFill>
              <a:schemeClr val="bg1"/>
            </a:solidFill>
          </a:endParaRPr>
        </a:p>
      </dgm:t>
    </dgm:pt>
    <dgm:pt modelId="{120A045F-B0B7-1C41-9BFC-D5A32A193CAD}" type="parTrans" cxnId="{14E3D12B-53A4-3C42-BC72-5B0632F5CB0D}">
      <dgm:prSet/>
      <dgm:spPr/>
      <dgm:t>
        <a:bodyPr/>
        <a:lstStyle/>
        <a:p>
          <a:endParaRPr lang="en-US"/>
        </a:p>
      </dgm:t>
    </dgm:pt>
    <dgm:pt modelId="{308A5B4E-8A5E-A04D-B85D-DBB03CE1CA08}" type="sibTrans" cxnId="{14E3D12B-53A4-3C42-BC72-5B0632F5CB0D}">
      <dgm:prSet/>
      <dgm:spPr/>
      <dgm:t>
        <a:bodyPr/>
        <a:lstStyle/>
        <a:p>
          <a:endParaRPr lang="en-US"/>
        </a:p>
      </dgm:t>
    </dgm:pt>
    <dgm:pt modelId="{97E6A69D-DB19-164B-B963-05EE39763DDE}">
      <dgm:prSet/>
      <dgm:spPr/>
      <dgm:t>
        <a:bodyPr/>
        <a:lstStyle/>
        <a:p>
          <a:pPr>
            <a:defRPr b="1"/>
          </a:pPr>
          <a:r>
            <a:rPr lang="en-US" b="0" i="0" dirty="0">
              <a:solidFill>
                <a:schemeClr val="bg1"/>
              </a:solidFill>
            </a:rPr>
            <a:t>0.76923</a:t>
          </a:r>
          <a:endParaRPr lang="en-US" dirty="0">
            <a:solidFill>
              <a:schemeClr val="bg1"/>
            </a:solidFill>
          </a:endParaRPr>
        </a:p>
      </dgm:t>
    </dgm:pt>
    <dgm:pt modelId="{9E318752-611A-6048-8882-04C1EC98A3CE}" type="parTrans" cxnId="{9D38F1E2-8798-244B-BEE8-259167EA4950}">
      <dgm:prSet/>
      <dgm:spPr/>
      <dgm:t>
        <a:bodyPr/>
        <a:lstStyle/>
        <a:p>
          <a:endParaRPr lang="en-US"/>
        </a:p>
      </dgm:t>
    </dgm:pt>
    <dgm:pt modelId="{014BA829-C5E9-3B47-BA6E-3304D34F7D7E}" type="sibTrans" cxnId="{9D38F1E2-8798-244B-BEE8-259167EA4950}">
      <dgm:prSet/>
      <dgm:spPr/>
      <dgm:t>
        <a:bodyPr/>
        <a:lstStyle/>
        <a:p>
          <a:endParaRPr lang="en-US"/>
        </a:p>
      </dgm:t>
    </dgm:pt>
    <dgm:pt modelId="{1EFB03D8-8841-784A-9A39-D5404EC962E4}">
      <dgm:prSet/>
      <dgm:spPr/>
      <dgm:t>
        <a:bodyPr/>
        <a:lstStyle/>
        <a:p>
          <a:pPr>
            <a:defRPr b="1"/>
          </a:pPr>
          <a:r>
            <a:rPr lang="en-US" b="0" i="0" dirty="0">
              <a:solidFill>
                <a:schemeClr val="bg1"/>
              </a:solidFill>
            </a:rPr>
            <a:t>0.80769</a:t>
          </a:r>
          <a:endParaRPr lang="en-US" dirty="0">
            <a:solidFill>
              <a:schemeClr val="bg1"/>
            </a:solidFill>
          </a:endParaRPr>
        </a:p>
      </dgm:t>
    </dgm:pt>
    <dgm:pt modelId="{1EE41017-157B-B640-A8D7-47B365B25DD0}" type="parTrans" cxnId="{839AD92A-B862-5E40-A052-E7EF191C95DE}">
      <dgm:prSet/>
      <dgm:spPr/>
      <dgm:t>
        <a:bodyPr/>
        <a:lstStyle/>
        <a:p>
          <a:endParaRPr lang="en-US"/>
        </a:p>
      </dgm:t>
    </dgm:pt>
    <dgm:pt modelId="{388212C8-E59F-484C-8633-FD562D67F8CB}" type="sibTrans" cxnId="{839AD92A-B862-5E40-A052-E7EF191C95DE}">
      <dgm:prSet/>
      <dgm:spPr/>
      <dgm:t>
        <a:bodyPr/>
        <a:lstStyle/>
        <a:p>
          <a:endParaRPr lang="en-US"/>
        </a:p>
      </dgm:t>
    </dgm:pt>
    <dgm:pt modelId="{4DB34DD4-3925-D74D-A501-1887EDE9A416}">
      <dgm:prSet/>
      <dgm:spPr/>
      <dgm:t>
        <a:bodyPr/>
        <a:lstStyle/>
        <a:p>
          <a:pPr>
            <a:defRPr b="1"/>
          </a:pPr>
          <a:r>
            <a:rPr lang="en-US" b="0" i="0" dirty="0">
              <a:solidFill>
                <a:schemeClr val="bg1"/>
              </a:solidFill>
            </a:rPr>
            <a:t> 0.84615</a:t>
          </a:r>
          <a:endParaRPr lang="en-US" dirty="0">
            <a:solidFill>
              <a:schemeClr val="bg1"/>
            </a:solidFill>
          </a:endParaRPr>
        </a:p>
      </dgm:t>
    </dgm:pt>
    <dgm:pt modelId="{A54D707E-E1E3-D346-BD2C-2D5754923AFA}" type="parTrans" cxnId="{7C79C563-03D5-F14D-BEA0-EC57428AAE0C}">
      <dgm:prSet/>
      <dgm:spPr/>
      <dgm:t>
        <a:bodyPr/>
        <a:lstStyle/>
        <a:p>
          <a:endParaRPr lang="en-US"/>
        </a:p>
      </dgm:t>
    </dgm:pt>
    <dgm:pt modelId="{CEF1B18A-C9EC-E84F-87E2-D5A5261BD1DE}" type="sibTrans" cxnId="{7C79C563-03D5-F14D-BEA0-EC57428AAE0C}">
      <dgm:prSet/>
      <dgm:spPr/>
      <dgm:t>
        <a:bodyPr/>
        <a:lstStyle/>
        <a:p>
          <a:endParaRPr lang="en-US"/>
        </a:p>
      </dgm:t>
    </dgm:pt>
    <dgm:pt modelId="{65D67891-244C-8F47-B36F-530ABC348990}">
      <dgm:prSet/>
      <dgm:spPr/>
      <dgm:t>
        <a:bodyPr/>
        <a:lstStyle/>
        <a:p>
          <a:pPr>
            <a:defRPr b="1"/>
          </a:pPr>
          <a:r>
            <a:rPr lang="en-US" b="0" i="0" dirty="0">
              <a:solidFill>
                <a:schemeClr val="bg1"/>
              </a:solidFill>
            </a:rPr>
            <a:t>0.88462</a:t>
          </a:r>
          <a:endParaRPr lang="en-US" dirty="0">
            <a:solidFill>
              <a:schemeClr val="bg1"/>
            </a:solidFill>
          </a:endParaRPr>
        </a:p>
      </dgm:t>
    </dgm:pt>
    <dgm:pt modelId="{F92BD287-A247-5C45-9F60-21D5A484F7B0}" type="parTrans" cxnId="{DB9A0354-7025-F24F-B688-8AE897665E36}">
      <dgm:prSet/>
      <dgm:spPr/>
      <dgm:t>
        <a:bodyPr/>
        <a:lstStyle/>
        <a:p>
          <a:endParaRPr lang="en-US"/>
        </a:p>
      </dgm:t>
    </dgm:pt>
    <dgm:pt modelId="{2442173F-638B-404D-A919-DA5CACEBA1A9}" type="sibTrans" cxnId="{DB9A0354-7025-F24F-B688-8AE897665E36}">
      <dgm:prSet/>
      <dgm:spPr/>
      <dgm:t>
        <a:bodyPr/>
        <a:lstStyle/>
        <a:p>
          <a:endParaRPr lang="en-US"/>
        </a:p>
      </dgm:t>
    </dgm:pt>
    <dgm:pt modelId="{86548727-4D7E-474D-AFF2-05E1343B20E4}">
      <dgm:prSet/>
      <dgm:spPr/>
      <dgm:t>
        <a:bodyPr/>
        <a:lstStyle/>
        <a:p>
          <a:pPr>
            <a:defRPr b="1"/>
          </a:pPr>
          <a:r>
            <a:rPr lang="en-US" b="0" i="0" dirty="0">
              <a:solidFill>
                <a:schemeClr val="bg1"/>
              </a:solidFill>
            </a:rPr>
            <a:t>0.92308</a:t>
          </a:r>
          <a:endParaRPr lang="en-US" dirty="0">
            <a:solidFill>
              <a:schemeClr val="bg1"/>
            </a:solidFill>
          </a:endParaRPr>
        </a:p>
      </dgm:t>
    </dgm:pt>
    <dgm:pt modelId="{9A85358C-1DC3-7345-B48E-599195790353}" type="parTrans" cxnId="{BDA69F24-B0F1-7A44-A09A-B052E69198B4}">
      <dgm:prSet/>
      <dgm:spPr/>
      <dgm:t>
        <a:bodyPr/>
        <a:lstStyle/>
        <a:p>
          <a:endParaRPr lang="en-US"/>
        </a:p>
      </dgm:t>
    </dgm:pt>
    <dgm:pt modelId="{BC38355A-78EE-994C-A42A-4EEAF5C8A7EF}" type="sibTrans" cxnId="{BDA69F24-B0F1-7A44-A09A-B052E69198B4}">
      <dgm:prSet/>
      <dgm:spPr/>
      <dgm:t>
        <a:bodyPr/>
        <a:lstStyle/>
        <a:p>
          <a:endParaRPr lang="en-US"/>
        </a:p>
      </dgm:t>
    </dgm:pt>
    <dgm:pt modelId="{738917E2-D566-7A4C-BB9B-8B8FBF1553F4}">
      <dgm:prSet/>
      <dgm:spPr/>
      <dgm:t>
        <a:bodyPr/>
        <a:lstStyle/>
        <a:p>
          <a:pPr>
            <a:defRPr b="1"/>
          </a:pPr>
          <a:r>
            <a:rPr lang="en-US" b="0" i="0" dirty="0">
              <a:solidFill>
                <a:schemeClr val="bg1"/>
              </a:solidFill>
            </a:rPr>
            <a:t>0.96154</a:t>
          </a:r>
          <a:endParaRPr lang="en-US" dirty="0">
            <a:solidFill>
              <a:schemeClr val="bg1"/>
            </a:solidFill>
          </a:endParaRPr>
        </a:p>
      </dgm:t>
    </dgm:pt>
    <dgm:pt modelId="{0DB9CA56-25ED-3C47-B177-3AD5C48C39D8}" type="parTrans" cxnId="{F844A981-58E6-454C-8C0A-41B42E309E58}">
      <dgm:prSet/>
      <dgm:spPr/>
      <dgm:t>
        <a:bodyPr/>
        <a:lstStyle/>
        <a:p>
          <a:endParaRPr lang="en-US"/>
        </a:p>
      </dgm:t>
    </dgm:pt>
    <dgm:pt modelId="{0A2A2577-3F22-9348-B8E9-869B2276A210}" type="sibTrans" cxnId="{F844A981-58E6-454C-8C0A-41B42E309E58}">
      <dgm:prSet/>
      <dgm:spPr/>
      <dgm:t>
        <a:bodyPr/>
        <a:lstStyle/>
        <a:p>
          <a:endParaRPr lang="en-US"/>
        </a:p>
      </dgm:t>
    </dgm:pt>
    <dgm:pt modelId="{CCBB328C-5EFA-C34B-A27C-59B3F38A7B65}">
      <dgm:prSet/>
      <dgm:spPr/>
      <dgm:t>
        <a:bodyPr/>
        <a:lstStyle/>
        <a:p>
          <a:pPr>
            <a:defRPr b="1"/>
          </a:pPr>
          <a:r>
            <a:rPr lang="en-US" b="0" i="0" dirty="0">
              <a:solidFill>
                <a:schemeClr val="bg1"/>
              </a:solidFill>
            </a:rPr>
            <a:t>1</a:t>
          </a:r>
          <a:endParaRPr lang="en-US" dirty="0">
            <a:solidFill>
              <a:schemeClr val="bg1"/>
            </a:solidFill>
          </a:endParaRPr>
        </a:p>
      </dgm:t>
    </dgm:pt>
    <dgm:pt modelId="{0E524282-0C39-524B-A63E-3929AA364B4E}" type="parTrans" cxnId="{0684BD54-E659-8B4D-BBD5-F065552A193C}">
      <dgm:prSet/>
      <dgm:spPr/>
      <dgm:t>
        <a:bodyPr/>
        <a:lstStyle/>
        <a:p>
          <a:endParaRPr lang="en-US"/>
        </a:p>
      </dgm:t>
    </dgm:pt>
    <dgm:pt modelId="{3371F1A5-E51C-ED45-BD59-95E2A0E79584}" type="sibTrans" cxnId="{0684BD54-E659-8B4D-BBD5-F065552A193C}">
      <dgm:prSet/>
      <dgm:spPr/>
      <dgm:t>
        <a:bodyPr/>
        <a:lstStyle/>
        <a:p>
          <a:endParaRPr lang="en-US"/>
        </a:p>
      </dgm:t>
    </dgm:pt>
    <dgm:pt modelId="{0302EC7E-A8E6-7C48-9EC5-C3694AE34007}">
      <dgm:prSet/>
      <dgm:spPr/>
      <dgm:t>
        <a:bodyPr/>
        <a:lstStyle/>
        <a:p>
          <a:pPr>
            <a:defRPr b="1"/>
          </a:pPr>
          <a:r>
            <a:rPr lang="en-US" b="0" i="0" dirty="0">
              <a:solidFill>
                <a:schemeClr val="bg1"/>
              </a:solidFill>
            </a:rPr>
            <a:t>0.03846</a:t>
          </a:r>
          <a:endParaRPr lang="en-US" dirty="0">
            <a:solidFill>
              <a:schemeClr val="bg1"/>
            </a:solidFill>
          </a:endParaRPr>
        </a:p>
      </dgm:t>
    </dgm:pt>
    <dgm:pt modelId="{80634FEC-6234-F345-8772-6687B871D638}" type="parTrans" cxnId="{FE9234AA-6F90-6D44-9501-1A2DFBBCF2B6}">
      <dgm:prSet/>
      <dgm:spPr/>
      <dgm:t>
        <a:bodyPr/>
        <a:lstStyle/>
        <a:p>
          <a:endParaRPr lang="en-US"/>
        </a:p>
      </dgm:t>
    </dgm:pt>
    <dgm:pt modelId="{A15BDFED-FB26-A34B-9822-1080C0CB23A7}" type="sibTrans" cxnId="{FE9234AA-6F90-6D44-9501-1A2DFBBCF2B6}">
      <dgm:prSet/>
      <dgm:spPr/>
      <dgm:t>
        <a:bodyPr/>
        <a:lstStyle/>
        <a:p>
          <a:endParaRPr lang="en-US"/>
        </a:p>
      </dgm:t>
    </dgm:pt>
    <dgm:pt modelId="{A3A4A8D7-482D-9142-986B-DDFD354284D4}">
      <dgm:prSet custT="1"/>
      <dgm:spPr/>
      <dgm:t>
        <a:bodyPr/>
        <a:lstStyle/>
        <a:p>
          <a:pPr algn="ctr"/>
          <a:r>
            <a:rPr lang="en-US" sz="900" b="0" i="0" dirty="0">
              <a:solidFill>
                <a:srgbClr val="030A40"/>
              </a:solidFill>
            </a:rPr>
            <a:t>A Capella</a:t>
          </a:r>
          <a:endParaRPr lang="en-US" sz="900" dirty="0">
            <a:solidFill>
              <a:srgbClr val="030A40"/>
            </a:solidFill>
          </a:endParaRPr>
        </a:p>
      </dgm:t>
    </dgm:pt>
    <dgm:pt modelId="{5FA08AAE-8C95-5A4A-ADA2-E2D4FAEFB095}" type="parTrans" cxnId="{8647EE59-E6E2-A643-9866-AF75A9239139}">
      <dgm:prSet/>
      <dgm:spPr/>
      <dgm:t>
        <a:bodyPr/>
        <a:lstStyle/>
        <a:p>
          <a:endParaRPr lang="en-US"/>
        </a:p>
      </dgm:t>
    </dgm:pt>
    <dgm:pt modelId="{F73250B4-1A32-8A46-8D07-B427CC1C1B4A}" type="sibTrans" cxnId="{8647EE59-E6E2-A643-9866-AF75A9239139}">
      <dgm:prSet/>
      <dgm:spPr/>
      <dgm:t>
        <a:bodyPr/>
        <a:lstStyle/>
        <a:p>
          <a:endParaRPr lang="en-US"/>
        </a:p>
      </dgm:t>
    </dgm:pt>
    <dgm:pt modelId="{5A17BB16-267C-DF4A-818C-89B3FD81491F}">
      <dgm:prSet/>
      <dgm:spPr/>
      <dgm:t>
        <a:bodyPr/>
        <a:lstStyle/>
        <a:p>
          <a:pPr>
            <a:defRPr b="1"/>
          </a:pPr>
          <a:r>
            <a:rPr lang="en-US" b="0" i="0" dirty="0">
              <a:solidFill>
                <a:schemeClr val="bg1"/>
              </a:solidFill>
            </a:rPr>
            <a:t>0.07692</a:t>
          </a:r>
          <a:endParaRPr lang="en-US" dirty="0">
            <a:solidFill>
              <a:schemeClr val="bg1"/>
            </a:solidFill>
          </a:endParaRPr>
        </a:p>
      </dgm:t>
    </dgm:pt>
    <dgm:pt modelId="{F440582E-9971-214A-8692-7B6C505F3A98}" type="parTrans" cxnId="{4FE12152-7A26-C941-9E61-378BFFF78D01}">
      <dgm:prSet/>
      <dgm:spPr/>
      <dgm:t>
        <a:bodyPr/>
        <a:lstStyle/>
        <a:p>
          <a:endParaRPr lang="en-US"/>
        </a:p>
      </dgm:t>
    </dgm:pt>
    <dgm:pt modelId="{7F0A24BA-16FB-4342-9581-AF0CA04E00C7}" type="sibTrans" cxnId="{4FE12152-7A26-C941-9E61-378BFFF78D01}">
      <dgm:prSet/>
      <dgm:spPr/>
      <dgm:t>
        <a:bodyPr/>
        <a:lstStyle/>
        <a:p>
          <a:endParaRPr lang="en-US"/>
        </a:p>
      </dgm:t>
    </dgm:pt>
    <dgm:pt modelId="{5CD78FA8-66ED-ED45-BE5F-F444E9A4163C}">
      <dgm:prSet custT="1"/>
      <dgm:spPr/>
      <dgm:t>
        <a:bodyPr/>
        <a:lstStyle/>
        <a:p>
          <a:pPr algn="ctr"/>
          <a:r>
            <a:rPr lang="en-US" sz="900" b="0" i="0" dirty="0">
              <a:solidFill>
                <a:schemeClr val="tx1"/>
              </a:solidFill>
            </a:rPr>
            <a:t>Alternative</a:t>
          </a:r>
          <a:endParaRPr lang="en-US" sz="900" dirty="0">
            <a:solidFill>
              <a:schemeClr val="tx1"/>
            </a:solidFill>
          </a:endParaRPr>
        </a:p>
      </dgm:t>
    </dgm:pt>
    <dgm:pt modelId="{AC63B1A4-F596-FA43-A498-4095464334FA}" type="parTrans" cxnId="{5B8ADCAC-A666-E046-8DAE-1B4B74398607}">
      <dgm:prSet/>
      <dgm:spPr/>
      <dgm:t>
        <a:bodyPr/>
        <a:lstStyle/>
        <a:p>
          <a:endParaRPr lang="en-US"/>
        </a:p>
      </dgm:t>
    </dgm:pt>
    <dgm:pt modelId="{20E378D0-7FFC-EC44-B966-F19A77704BF6}" type="sibTrans" cxnId="{5B8ADCAC-A666-E046-8DAE-1B4B74398607}">
      <dgm:prSet/>
      <dgm:spPr/>
      <dgm:t>
        <a:bodyPr/>
        <a:lstStyle/>
        <a:p>
          <a:endParaRPr lang="en-US"/>
        </a:p>
      </dgm:t>
    </dgm:pt>
    <dgm:pt modelId="{10C6B108-F473-2A44-A8BC-5D9C12082037}">
      <dgm:prSet/>
      <dgm:spPr/>
      <dgm:t>
        <a:bodyPr/>
        <a:lstStyle/>
        <a:p>
          <a:pPr>
            <a:defRPr b="1"/>
          </a:pPr>
          <a:r>
            <a:rPr lang="en-US" b="0" i="0" dirty="0">
              <a:solidFill>
                <a:schemeClr val="bg1"/>
              </a:solidFill>
            </a:rPr>
            <a:t>0.11539</a:t>
          </a:r>
          <a:endParaRPr lang="en-US" dirty="0">
            <a:solidFill>
              <a:schemeClr val="bg1"/>
            </a:solidFill>
          </a:endParaRPr>
        </a:p>
      </dgm:t>
    </dgm:pt>
    <dgm:pt modelId="{6BF5E5C4-4DB4-BA45-BD7C-6A7760536249}" type="parTrans" cxnId="{DFFB507C-B356-2848-BBAA-725D2024BDA0}">
      <dgm:prSet/>
      <dgm:spPr/>
      <dgm:t>
        <a:bodyPr/>
        <a:lstStyle/>
        <a:p>
          <a:endParaRPr lang="en-US"/>
        </a:p>
      </dgm:t>
    </dgm:pt>
    <dgm:pt modelId="{FEDD7F98-EAB6-A94E-A799-C556FB0B5065}" type="sibTrans" cxnId="{DFFB507C-B356-2848-BBAA-725D2024BDA0}">
      <dgm:prSet/>
      <dgm:spPr/>
      <dgm:t>
        <a:bodyPr/>
        <a:lstStyle/>
        <a:p>
          <a:endParaRPr lang="en-US"/>
        </a:p>
      </dgm:t>
    </dgm:pt>
    <dgm:pt modelId="{16924BBB-E800-E04D-B23C-1624BE8322B9}">
      <dgm:prSet custT="1"/>
      <dgm:spPr/>
      <dgm:t>
        <a:bodyPr/>
        <a:lstStyle/>
        <a:p>
          <a:pPr algn="ctr"/>
          <a:r>
            <a:rPr lang="en-US" sz="900" b="0" i="0" dirty="0">
              <a:solidFill>
                <a:schemeClr val="tx1"/>
              </a:solidFill>
            </a:rPr>
            <a:t>Anime</a:t>
          </a:r>
          <a:endParaRPr lang="en-US" sz="900" dirty="0">
            <a:solidFill>
              <a:schemeClr val="tx1"/>
            </a:solidFill>
          </a:endParaRPr>
        </a:p>
      </dgm:t>
    </dgm:pt>
    <dgm:pt modelId="{81D4FDE1-8FB7-9B4C-8898-D60E1CD26508}" type="parTrans" cxnId="{DBE749DE-84CA-134C-8546-3211257D9E5F}">
      <dgm:prSet/>
      <dgm:spPr/>
      <dgm:t>
        <a:bodyPr/>
        <a:lstStyle/>
        <a:p>
          <a:endParaRPr lang="en-US"/>
        </a:p>
      </dgm:t>
    </dgm:pt>
    <dgm:pt modelId="{39F2ADC0-25A8-A047-BF71-FC7F3EEE5678}" type="sibTrans" cxnId="{DBE749DE-84CA-134C-8546-3211257D9E5F}">
      <dgm:prSet/>
      <dgm:spPr/>
      <dgm:t>
        <a:bodyPr/>
        <a:lstStyle/>
        <a:p>
          <a:endParaRPr lang="en-US"/>
        </a:p>
      </dgm:t>
    </dgm:pt>
    <dgm:pt modelId="{3FA89A40-30F5-7D44-BD1F-419BF6D541BD}">
      <dgm:prSet/>
      <dgm:spPr/>
      <dgm:t>
        <a:bodyPr/>
        <a:lstStyle/>
        <a:p>
          <a:pPr>
            <a:defRPr b="1"/>
          </a:pPr>
          <a:r>
            <a:rPr lang="en-US" b="0" i="0" dirty="0">
              <a:solidFill>
                <a:schemeClr val="bg1"/>
              </a:solidFill>
            </a:rPr>
            <a:t>0.15385</a:t>
          </a:r>
          <a:endParaRPr lang="en-US" dirty="0">
            <a:solidFill>
              <a:schemeClr val="bg1"/>
            </a:solidFill>
          </a:endParaRPr>
        </a:p>
      </dgm:t>
    </dgm:pt>
    <dgm:pt modelId="{E14A9B95-CC91-F24C-8B13-76D7AD0C85FC}" type="parTrans" cxnId="{6A518C86-42A5-D44B-A3D8-9F07CAA160AF}">
      <dgm:prSet/>
      <dgm:spPr/>
      <dgm:t>
        <a:bodyPr/>
        <a:lstStyle/>
        <a:p>
          <a:endParaRPr lang="en-US"/>
        </a:p>
      </dgm:t>
    </dgm:pt>
    <dgm:pt modelId="{4806ACB5-54EF-3F42-BB6A-B384397338FB}" type="sibTrans" cxnId="{6A518C86-42A5-D44B-A3D8-9F07CAA160AF}">
      <dgm:prSet/>
      <dgm:spPr/>
      <dgm:t>
        <a:bodyPr/>
        <a:lstStyle/>
        <a:p>
          <a:endParaRPr lang="en-US"/>
        </a:p>
      </dgm:t>
    </dgm:pt>
    <dgm:pt modelId="{04AC8784-A6D8-2B4B-A2E2-D503C23E4413}">
      <dgm:prSet custT="1"/>
      <dgm:spPr/>
      <dgm:t>
        <a:bodyPr/>
        <a:lstStyle/>
        <a:p>
          <a:pPr algn="ctr"/>
          <a:r>
            <a:rPr lang="en-US" sz="900" b="0" i="0" dirty="0">
              <a:solidFill>
                <a:schemeClr val="tx1"/>
              </a:solidFill>
            </a:rPr>
            <a:t>Blues</a:t>
          </a:r>
          <a:endParaRPr lang="en-US" sz="900" dirty="0">
            <a:solidFill>
              <a:schemeClr val="tx1"/>
            </a:solidFill>
          </a:endParaRPr>
        </a:p>
      </dgm:t>
    </dgm:pt>
    <dgm:pt modelId="{BEF08F12-6CBD-AA48-8E9C-43939D6E1FBC}" type="parTrans" cxnId="{63C73A29-A103-E143-8B1D-0364EB9FB422}">
      <dgm:prSet/>
      <dgm:spPr/>
      <dgm:t>
        <a:bodyPr/>
        <a:lstStyle/>
        <a:p>
          <a:endParaRPr lang="en-US"/>
        </a:p>
      </dgm:t>
    </dgm:pt>
    <dgm:pt modelId="{81F13AFB-0417-CD4E-9115-E997D9AD302B}" type="sibTrans" cxnId="{63C73A29-A103-E143-8B1D-0364EB9FB422}">
      <dgm:prSet/>
      <dgm:spPr/>
      <dgm:t>
        <a:bodyPr/>
        <a:lstStyle/>
        <a:p>
          <a:endParaRPr lang="en-US"/>
        </a:p>
      </dgm:t>
    </dgm:pt>
    <dgm:pt modelId="{1B76FBFD-F60A-FE4B-9E48-9442DE8AD1D2}">
      <dgm:prSet custT="1"/>
      <dgm:spPr/>
      <dgm:t>
        <a:bodyPr/>
        <a:lstStyle/>
        <a:p>
          <a:pPr algn="ctr"/>
          <a:r>
            <a:rPr lang="en-US" sz="900" b="0" i="0" dirty="0">
              <a:solidFill>
                <a:schemeClr val="tx1"/>
              </a:solidFill>
            </a:rPr>
            <a:t>Children's Music</a:t>
          </a:r>
          <a:endParaRPr lang="en-US" sz="900" dirty="0">
            <a:solidFill>
              <a:schemeClr val="tx1"/>
            </a:solidFill>
          </a:endParaRPr>
        </a:p>
      </dgm:t>
    </dgm:pt>
    <dgm:pt modelId="{D84BD0CF-AD7D-2A47-8B8B-0B2C4D55FD05}" type="parTrans" cxnId="{4262BD9D-0673-7941-A600-5D465DAE422A}">
      <dgm:prSet/>
      <dgm:spPr/>
      <dgm:t>
        <a:bodyPr/>
        <a:lstStyle/>
        <a:p>
          <a:endParaRPr lang="en-US"/>
        </a:p>
      </dgm:t>
    </dgm:pt>
    <dgm:pt modelId="{A7A2E32F-43A9-5048-9BCD-426E4904795B}" type="sibTrans" cxnId="{4262BD9D-0673-7941-A600-5D465DAE422A}">
      <dgm:prSet/>
      <dgm:spPr/>
      <dgm:t>
        <a:bodyPr/>
        <a:lstStyle/>
        <a:p>
          <a:endParaRPr lang="en-US"/>
        </a:p>
      </dgm:t>
    </dgm:pt>
    <dgm:pt modelId="{7BF485A5-310A-CA41-85A9-BF9AC0407953}">
      <dgm:prSet custT="1"/>
      <dgm:spPr/>
      <dgm:t>
        <a:bodyPr/>
        <a:lstStyle/>
        <a:p>
          <a:pPr algn="ctr"/>
          <a:r>
            <a:rPr lang="en-US" sz="900" b="0" i="0">
              <a:solidFill>
                <a:schemeClr val="tx1"/>
              </a:solidFill>
            </a:rPr>
            <a:t>Classical</a:t>
          </a:r>
          <a:endParaRPr lang="en-US" sz="900">
            <a:solidFill>
              <a:schemeClr val="tx1"/>
            </a:solidFill>
          </a:endParaRPr>
        </a:p>
      </dgm:t>
    </dgm:pt>
    <dgm:pt modelId="{CAF66ED6-0E39-6F4F-B3A6-1F2C87DDFC4E}" type="parTrans" cxnId="{658C0FD8-1B88-3F46-8EF3-8AA0AACB796E}">
      <dgm:prSet/>
      <dgm:spPr/>
      <dgm:t>
        <a:bodyPr/>
        <a:lstStyle/>
        <a:p>
          <a:endParaRPr lang="en-US"/>
        </a:p>
      </dgm:t>
    </dgm:pt>
    <dgm:pt modelId="{A79A2312-C45B-094B-A7C0-C685EBA4BCAB}" type="sibTrans" cxnId="{658C0FD8-1B88-3F46-8EF3-8AA0AACB796E}">
      <dgm:prSet/>
      <dgm:spPr/>
      <dgm:t>
        <a:bodyPr/>
        <a:lstStyle/>
        <a:p>
          <a:endParaRPr lang="en-US"/>
        </a:p>
      </dgm:t>
    </dgm:pt>
    <dgm:pt modelId="{8AC614C2-E487-C14F-8E5E-4869D3CA29C8}">
      <dgm:prSet custT="1"/>
      <dgm:spPr/>
      <dgm:t>
        <a:bodyPr/>
        <a:lstStyle/>
        <a:p>
          <a:pPr algn="ctr"/>
          <a:r>
            <a:rPr lang="en-US" sz="900" b="0" i="0">
              <a:solidFill>
                <a:schemeClr val="tx1"/>
              </a:solidFill>
            </a:rPr>
            <a:t>Comedy</a:t>
          </a:r>
          <a:endParaRPr lang="en-US" sz="900">
            <a:solidFill>
              <a:schemeClr val="tx1"/>
            </a:solidFill>
          </a:endParaRPr>
        </a:p>
      </dgm:t>
    </dgm:pt>
    <dgm:pt modelId="{369954EC-154A-B943-BF7E-D5F5E04D60D8}" type="parTrans" cxnId="{50A5D2C3-1F96-3149-99BD-A34D12C05649}">
      <dgm:prSet/>
      <dgm:spPr/>
      <dgm:t>
        <a:bodyPr/>
        <a:lstStyle/>
        <a:p>
          <a:endParaRPr lang="en-US"/>
        </a:p>
      </dgm:t>
    </dgm:pt>
    <dgm:pt modelId="{00F62592-E659-8645-B402-B8600CB4A79B}" type="sibTrans" cxnId="{50A5D2C3-1F96-3149-99BD-A34D12C05649}">
      <dgm:prSet/>
      <dgm:spPr/>
      <dgm:t>
        <a:bodyPr/>
        <a:lstStyle/>
        <a:p>
          <a:endParaRPr lang="en-US"/>
        </a:p>
      </dgm:t>
    </dgm:pt>
    <dgm:pt modelId="{1BFEE280-5C53-C049-8F9C-FE1242F3D775}">
      <dgm:prSet custT="1"/>
      <dgm:spPr/>
      <dgm:t>
        <a:bodyPr/>
        <a:lstStyle/>
        <a:p>
          <a:pPr algn="ctr"/>
          <a:r>
            <a:rPr lang="en-US" sz="900" b="0" i="0" dirty="0">
              <a:solidFill>
                <a:schemeClr val="tx1"/>
              </a:solidFill>
            </a:rPr>
            <a:t>Country</a:t>
          </a:r>
          <a:endParaRPr lang="en-US" sz="900" dirty="0">
            <a:solidFill>
              <a:schemeClr val="tx1"/>
            </a:solidFill>
          </a:endParaRPr>
        </a:p>
      </dgm:t>
    </dgm:pt>
    <dgm:pt modelId="{C71844C6-ED23-DF4B-956A-A46599927260}" type="parTrans" cxnId="{535A0884-DFFE-B042-9197-624DEF7C1B60}">
      <dgm:prSet/>
      <dgm:spPr/>
      <dgm:t>
        <a:bodyPr/>
        <a:lstStyle/>
        <a:p>
          <a:endParaRPr lang="en-US"/>
        </a:p>
      </dgm:t>
    </dgm:pt>
    <dgm:pt modelId="{E56878EC-D8DB-CC41-A003-097FAC450CDC}" type="sibTrans" cxnId="{535A0884-DFFE-B042-9197-624DEF7C1B60}">
      <dgm:prSet/>
      <dgm:spPr/>
      <dgm:t>
        <a:bodyPr/>
        <a:lstStyle/>
        <a:p>
          <a:endParaRPr lang="en-US"/>
        </a:p>
      </dgm:t>
    </dgm:pt>
    <dgm:pt modelId="{18E98B40-A5E9-974D-9BA1-80A304187254}">
      <dgm:prSet custT="1"/>
      <dgm:spPr/>
      <dgm:t>
        <a:bodyPr/>
        <a:lstStyle/>
        <a:p>
          <a:pPr algn="ctr"/>
          <a:r>
            <a:rPr lang="en-US" sz="900" b="0" i="0" dirty="0">
              <a:solidFill>
                <a:schemeClr val="tx1"/>
              </a:solidFill>
            </a:rPr>
            <a:t>Dance</a:t>
          </a:r>
          <a:endParaRPr lang="en-US" sz="900" dirty="0">
            <a:solidFill>
              <a:schemeClr val="tx1"/>
            </a:solidFill>
          </a:endParaRPr>
        </a:p>
      </dgm:t>
    </dgm:pt>
    <dgm:pt modelId="{C0A588B0-CFF9-A64D-9441-D7B4A8D2132C}" type="parTrans" cxnId="{58B50256-BC12-DA48-B36B-7E6BF094AF18}">
      <dgm:prSet/>
      <dgm:spPr/>
      <dgm:t>
        <a:bodyPr/>
        <a:lstStyle/>
        <a:p>
          <a:endParaRPr lang="en-US"/>
        </a:p>
      </dgm:t>
    </dgm:pt>
    <dgm:pt modelId="{6DA46956-CFB4-384E-A3A7-CF18E91846C4}" type="sibTrans" cxnId="{58B50256-BC12-DA48-B36B-7E6BF094AF18}">
      <dgm:prSet/>
      <dgm:spPr/>
      <dgm:t>
        <a:bodyPr/>
        <a:lstStyle/>
        <a:p>
          <a:endParaRPr lang="en-US"/>
        </a:p>
      </dgm:t>
    </dgm:pt>
    <dgm:pt modelId="{053DF559-326F-7E40-ACD7-63820DB2863F}">
      <dgm:prSet custT="1"/>
      <dgm:spPr/>
      <dgm:t>
        <a:bodyPr/>
        <a:lstStyle/>
        <a:p>
          <a:pPr algn="ctr"/>
          <a:r>
            <a:rPr lang="en-US" sz="900" b="0" i="0">
              <a:solidFill>
                <a:schemeClr val="tx1"/>
              </a:solidFill>
            </a:rPr>
            <a:t>Folk</a:t>
          </a:r>
          <a:endParaRPr lang="en-US" sz="900">
            <a:solidFill>
              <a:schemeClr val="tx1"/>
            </a:solidFill>
          </a:endParaRPr>
        </a:p>
      </dgm:t>
    </dgm:pt>
    <dgm:pt modelId="{0A5FA335-87F8-1141-80D7-3B9C1F9AD1ED}" type="parTrans" cxnId="{F55CE734-01FF-1948-81C0-FFDB2F59ED34}">
      <dgm:prSet/>
      <dgm:spPr/>
      <dgm:t>
        <a:bodyPr/>
        <a:lstStyle/>
        <a:p>
          <a:endParaRPr lang="en-US"/>
        </a:p>
      </dgm:t>
    </dgm:pt>
    <dgm:pt modelId="{AD23A27B-F88E-F04E-B859-6C1D203E6379}" type="sibTrans" cxnId="{F55CE734-01FF-1948-81C0-FFDB2F59ED34}">
      <dgm:prSet/>
      <dgm:spPr/>
      <dgm:t>
        <a:bodyPr/>
        <a:lstStyle/>
        <a:p>
          <a:endParaRPr lang="en-US"/>
        </a:p>
      </dgm:t>
    </dgm:pt>
    <dgm:pt modelId="{E5907EE1-DFB6-9F42-BDBC-66A422545280}">
      <dgm:prSet custT="1"/>
      <dgm:spPr/>
      <dgm:t>
        <a:bodyPr/>
        <a:lstStyle/>
        <a:p>
          <a:pPr algn="ctr"/>
          <a:r>
            <a:rPr lang="en-US" sz="900" b="0" i="0">
              <a:solidFill>
                <a:schemeClr val="tx1"/>
              </a:solidFill>
            </a:rPr>
            <a:t>Electronic</a:t>
          </a:r>
          <a:endParaRPr lang="en-US" sz="900">
            <a:solidFill>
              <a:schemeClr val="tx1"/>
            </a:solidFill>
          </a:endParaRPr>
        </a:p>
      </dgm:t>
    </dgm:pt>
    <dgm:pt modelId="{1AD4B031-AE7D-D24C-8735-DFF3C166F113}" type="parTrans" cxnId="{DDC7E797-4480-F849-8A99-FEF393EB1D9F}">
      <dgm:prSet/>
      <dgm:spPr/>
      <dgm:t>
        <a:bodyPr/>
        <a:lstStyle/>
        <a:p>
          <a:endParaRPr lang="en-US"/>
        </a:p>
      </dgm:t>
    </dgm:pt>
    <dgm:pt modelId="{EE58BA61-5D3C-7E40-B1BA-82C3D8D6AFB4}" type="sibTrans" cxnId="{DDC7E797-4480-F849-8A99-FEF393EB1D9F}">
      <dgm:prSet/>
      <dgm:spPr/>
      <dgm:t>
        <a:bodyPr/>
        <a:lstStyle/>
        <a:p>
          <a:endParaRPr lang="en-US"/>
        </a:p>
      </dgm:t>
    </dgm:pt>
    <dgm:pt modelId="{5D24F5D8-F334-FF40-86E5-9CDB775E862E}">
      <dgm:prSet custT="1"/>
      <dgm:spPr/>
      <dgm:t>
        <a:bodyPr/>
        <a:lstStyle/>
        <a:p>
          <a:pPr algn="ctr"/>
          <a:r>
            <a:rPr lang="en-US" sz="900" b="0" i="0">
              <a:solidFill>
                <a:schemeClr val="tx1"/>
              </a:solidFill>
            </a:rPr>
            <a:t>Hip-Hop</a:t>
          </a:r>
          <a:endParaRPr lang="en-US" sz="900">
            <a:solidFill>
              <a:schemeClr val="tx1"/>
            </a:solidFill>
          </a:endParaRPr>
        </a:p>
      </dgm:t>
    </dgm:pt>
    <dgm:pt modelId="{02DB2E7C-AD11-494F-B15F-225CD0DFE226}" type="parTrans" cxnId="{E1868F10-4FEE-FA47-8784-D41E2601DA19}">
      <dgm:prSet/>
      <dgm:spPr/>
      <dgm:t>
        <a:bodyPr/>
        <a:lstStyle/>
        <a:p>
          <a:endParaRPr lang="en-US"/>
        </a:p>
      </dgm:t>
    </dgm:pt>
    <dgm:pt modelId="{52EC6CB8-6DB5-364C-AB67-99D50B4186A9}" type="sibTrans" cxnId="{E1868F10-4FEE-FA47-8784-D41E2601DA19}">
      <dgm:prSet/>
      <dgm:spPr/>
      <dgm:t>
        <a:bodyPr/>
        <a:lstStyle/>
        <a:p>
          <a:endParaRPr lang="en-US"/>
        </a:p>
      </dgm:t>
    </dgm:pt>
    <dgm:pt modelId="{B982105C-719E-864E-BD33-39543C7FE50F}">
      <dgm:prSet custT="1"/>
      <dgm:spPr/>
      <dgm:t>
        <a:bodyPr/>
        <a:lstStyle/>
        <a:p>
          <a:pPr algn="ctr"/>
          <a:r>
            <a:rPr lang="en-US" sz="900" b="0" i="0">
              <a:solidFill>
                <a:schemeClr val="tx1"/>
              </a:solidFill>
            </a:rPr>
            <a:t>Indie</a:t>
          </a:r>
          <a:endParaRPr lang="en-US" sz="900">
            <a:solidFill>
              <a:schemeClr val="tx1"/>
            </a:solidFill>
          </a:endParaRPr>
        </a:p>
      </dgm:t>
    </dgm:pt>
    <dgm:pt modelId="{4A1E8FD6-7FD4-814A-80DF-B2914E6209CF}" type="parTrans" cxnId="{E117FBC2-B3C2-8949-B7D7-15ACBD681E7B}">
      <dgm:prSet/>
      <dgm:spPr/>
      <dgm:t>
        <a:bodyPr/>
        <a:lstStyle/>
        <a:p>
          <a:endParaRPr lang="en-US"/>
        </a:p>
      </dgm:t>
    </dgm:pt>
    <dgm:pt modelId="{85E6A5EE-5CF0-8447-8C1D-4FA6AAD3BDF9}" type="sibTrans" cxnId="{E117FBC2-B3C2-8949-B7D7-15ACBD681E7B}">
      <dgm:prSet/>
      <dgm:spPr/>
      <dgm:t>
        <a:bodyPr/>
        <a:lstStyle/>
        <a:p>
          <a:endParaRPr lang="en-US"/>
        </a:p>
      </dgm:t>
    </dgm:pt>
    <dgm:pt modelId="{C356F0BD-05DE-794F-9E86-6764D4F9525A}">
      <dgm:prSet custT="1"/>
      <dgm:spPr/>
      <dgm:t>
        <a:bodyPr/>
        <a:lstStyle/>
        <a:p>
          <a:pPr algn="ctr"/>
          <a:r>
            <a:rPr lang="en-US" sz="900" b="0" i="0">
              <a:solidFill>
                <a:schemeClr val="tx1"/>
              </a:solidFill>
            </a:rPr>
            <a:t>Jazz</a:t>
          </a:r>
          <a:endParaRPr lang="en-US" sz="900">
            <a:solidFill>
              <a:schemeClr val="tx1"/>
            </a:solidFill>
          </a:endParaRPr>
        </a:p>
      </dgm:t>
    </dgm:pt>
    <dgm:pt modelId="{D1E963F7-616D-7D4B-A338-B9A00A23F9E8}" type="parTrans" cxnId="{38F56D55-DD1C-6842-BF32-17299057DD39}">
      <dgm:prSet/>
      <dgm:spPr/>
      <dgm:t>
        <a:bodyPr/>
        <a:lstStyle/>
        <a:p>
          <a:endParaRPr lang="en-US"/>
        </a:p>
      </dgm:t>
    </dgm:pt>
    <dgm:pt modelId="{E50DC11F-8F16-744B-B4C0-999305C89737}" type="sibTrans" cxnId="{38F56D55-DD1C-6842-BF32-17299057DD39}">
      <dgm:prSet/>
      <dgm:spPr/>
      <dgm:t>
        <a:bodyPr/>
        <a:lstStyle/>
        <a:p>
          <a:endParaRPr lang="en-US"/>
        </a:p>
      </dgm:t>
    </dgm:pt>
    <dgm:pt modelId="{2A35C3A9-E574-A440-9DDB-4CB966170207}">
      <dgm:prSet custT="1"/>
      <dgm:spPr/>
      <dgm:t>
        <a:bodyPr/>
        <a:lstStyle/>
        <a:p>
          <a:pPr algn="ctr"/>
          <a:r>
            <a:rPr lang="en-US" sz="900" b="0" i="0" dirty="0">
              <a:solidFill>
                <a:schemeClr val="tx1"/>
              </a:solidFill>
            </a:rPr>
            <a:t>Movie</a:t>
          </a:r>
          <a:endParaRPr lang="en-US" sz="900" dirty="0">
            <a:solidFill>
              <a:schemeClr val="tx1"/>
            </a:solidFill>
          </a:endParaRPr>
        </a:p>
      </dgm:t>
    </dgm:pt>
    <dgm:pt modelId="{56BDB2BA-7CC1-C94A-AABB-88C4288F7843}" type="parTrans" cxnId="{7FF90EC7-AB83-7842-A3C2-A57DE132532D}">
      <dgm:prSet/>
      <dgm:spPr/>
      <dgm:t>
        <a:bodyPr/>
        <a:lstStyle/>
        <a:p>
          <a:endParaRPr lang="en-US"/>
        </a:p>
      </dgm:t>
    </dgm:pt>
    <dgm:pt modelId="{B39595BB-0FF5-E647-822C-7D3A1CC83074}" type="sibTrans" cxnId="{7FF90EC7-AB83-7842-A3C2-A57DE132532D}">
      <dgm:prSet/>
      <dgm:spPr/>
      <dgm:t>
        <a:bodyPr/>
        <a:lstStyle/>
        <a:p>
          <a:endParaRPr lang="en-US"/>
        </a:p>
      </dgm:t>
    </dgm:pt>
    <dgm:pt modelId="{73415B67-D79F-2D41-A981-14BAA38B4E4C}">
      <dgm:prSet custT="1"/>
      <dgm:spPr/>
      <dgm:t>
        <a:bodyPr/>
        <a:lstStyle/>
        <a:p>
          <a:pPr algn="ctr"/>
          <a:r>
            <a:rPr lang="en-US" sz="900" b="0" i="0" dirty="0">
              <a:solidFill>
                <a:schemeClr val="tx1"/>
              </a:solidFill>
            </a:rPr>
            <a:t>Opera</a:t>
          </a:r>
          <a:endParaRPr lang="en-US" sz="900" dirty="0">
            <a:solidFill>
              <a:schemeClr val="tx1"/>
            </a:solidFill>
          </a:endParaRPr>
        </a:p>
      </dgm:t>
    </dgm:pt>
    <dgm:pt modelId="{D624782E-5F3B-BA48-BE95-E13AF4F43F5F}" type="parTrans" cxnId="{55C9FFED-DB57-CB49-978A-6B90AEFB7996}">
      <dgm:prSet/>
      <dgm:spPr/>
      <dgm:t>
        <a:bodyPr/>
        <a:lstStyle/>
        <a:p>
          <a:endParaRPr lang="en-US"/>
        </a:p>
      </dgm:t>
    </dgm:pt>
    <dgm:pt modelId="{E082108F-BF23-BF44-B566-86CE7190414E}" type="sibTrans" cxnId="{55C9FFED-DB57-CB49-978A-6B90AEFB7996}">
      <dgm:prSet/>
      <dgm:spPr/>
      <dgm:t>
        <a:bodyPr/>
        <a:lstStyle/>
        <a:p>
          <a:endParaRPr lang="en-US"/>
        </a:p>
      </dgm:t>
    </dgm:pt>
    <dgm:pt modelId="{1E40BF66-B5BA-1D44-B5C0-19AAB4154F87}">
      <dgm:prSet custT="1"/>
      <dgm:spPr/>
      <dgm:t>
        <a:bodyPr/>
        <a:lstStyle/>
        <a:p>
          <a:pPr algn="ctr"/>
          <a:r>
            <a:rPr lang="en-US" sz="900" b="0" i="0">
              <a:solidFill>
                <a:schemeClr val="tx1"/>
              </a:solidFill>
            </a:rPr>
            <a:t>Pop</a:t>
          </a:r>
          <a:endParaRPr lang="en-US" sz="900">
            <a:solidFill>
              <a:schemeClr val="tx1"/>
            </a:solidFill>
          </a:endParaRPr>
        </a:p>
      </dgm:t>
    </dgm:pt>
    <dgm:pt modelId="{A4E3E901-E29A-C341-8B6B-823771771EC6}" type="parTrans" cxnId="{4D834504-A248-2748-890B-532F848BF7B8}">
      <dgm:prSet/>
      <dgm:spPr/>
      <dgm:t>
        <a:bodyPr/>
        <a:lstStyle/>
        <a:p>
          <a:endParaRPr lang="en-US"/>
        </a:p>
      </dgm:t>
    </dgm:pt>
    <dgm:pt modelId="{DFB15B22-0C06-8F46-8454-4576AB2D29AD}" type="sibTrans" cxnId="{4D834504-A248-2748-890B-532F848BF7B8}">
      <dgm:prSet/>
      <dgm:spPr/>
      <dgm:t>
        <a:bodyPr/>
        <a:lstStyle/>
        <a:p>
          <a:endParaRPr lang="en-US"/>
        </a:p>
      </dgm:t>
    </dgm:pt>
    <dgm:pt modelId="{40D7D453-94D9-D24E-9A17-452F7C86EE7B}">
      <dgm:prSet custT="1"/>
      <dgm:spPr/>
      <dgm:t>
        <a:bodyPr/>
        <a:lstStyle/>
        <a:p>
          <a:pPr algn="ctr"/>
          <a:r>
            <a:rPr lang="en-US" sz="900" b="0" i="0">
              <a:solidFill>
                <a:schemeClr val="tx1"/>
              </a:solidFill>
            </a:rPr>
            <a:t>R&amp;B</a:t>
          </a:r>
          <a:endParaRPr lang="en-US" sz="900">
            <a:solidFill>
              <a:schemeClr val="tx1"/>
            </a:solidFill>
          </a:endParaRPr>
        </a:p>
      </dgm:t>
    </dgm:pt>
    <dgm:pt modelId="{B495266B-83AB-8140-85E7-D1700FA72824}" type="parTrans" cxnId="{96116A75-0C24-8548-8CFD-7D8CC58C008C}">
      <dgm:prSet/>
      <dgm:spPr/>
      <dgm:t>
        <a:bodyPr/>
        <a:lstStyle/>
        <a:p>
          <a:endParaRPr lang="en-US"/>
        </a:p>
      </dgm:t>
    </dgm:pt>
    <dgm:pt modelId="{1EBE81DC-3525-8948-9487-72829EC267A0}" type="sibTrans" cxnId="{96116A75-0C24-8548-8CFD-7D8CC58C008C}">
      <dgm:prSet/>
      <dgm:spPr/>
      <dgm:t>
        <a:bodyPr/>
        <a:lstStyle/>
        <a:p>
          <a:endParaRPr lang="en-US"/>
        </a:p>
      </dgm:t>
    </dgm:pt>
    <dgm:pt modelId="{DB60AF37-FD9E-C442-AB89-E40DF889CFD2}">
      <dgm:prSet custT="1"/>
      <dgm:spPr/>
      <dgm:t>
        <a:bodyPr/>
        <a:lstStyle/>
        <a:p>
          <a:pPr algn="ctr"/>
          <a:r>
            <a:rPr lang="en-US" sz="900" b="0" i="0">
              <a:solidFill>
                <a:schemeClr val="tx1"/>
              </a:solidFill>
            </a:rPr>
            <a:t>Rap</a:t>
          </a:r>
          <a:endParaRPr lang="en-US" sz="900">
            <a:solidFill>
              <a:schemeClr val="tx1"/>
            </a:solidFill>
          </a:endParaRPr>
        </a:p>
      </dgm:t>
    </dgm:pt>
    <dgm:pt modelId="{C0DA44CB-2950-5943-9925-A78941ED2ED0}" type="parTrans" cxnId="{698D7E40-F144-5E43-895E-F2229A2F731B}">
      <dgm:prSet/>
      <dgm:spPr/>
      <dgm:t>
        <a:bodyPr/>
        <a:lstStyle/>
        <a:p>
          <a:endParaRPr lang="en-US"/>
        </a:p>
      </dgm:t>
    </dgm:pt>
    <dgm:pt modelId="{997901B2-8888-4940-AE93-AC238286B48A}" type="sibTrans" cxnId="{698D7E40-F144-5E43-895E-F2229A2F731B}">
      <dgm:prSet/>
      <dgm:spPr/>
      <dgm:t>
        <a:bodyPr/>
        <a:lstStyle/>
        <a:p>
          <a:endParaRPr lang="en-US"/>
        </a:p>
      </dgm:t>
    </dgm:pt>
    <dgm:pt modelId="{0027BCBD-4399-8A48-A4E3-6DC0371C9AA2}">
      <dgm:prSet custT="1"/>
      <dgm:spPr/>
      <dgm:t>
        <a:bodyPr/>
        <a:lstStyle/>
        <a:p>
          <a:pPr algn="ctr"/>
          <a:r>
            <a:rPr lang="en-US" sz="900" b="0" i="0" dirty="0">
              <a:solidFill>
                <a:schemeClr val="tx1"/>
              </a:solidFill>
            </a:rPr>
            <a:t>Reggae</a:t>
          </a:r>
          <a:endParaRPr lang="en-US" sz="900" dirty="0">
            <a:solidFill>
              <a:schemeClr val="tx1"/>
            </a:solidFill>
          </a:endParaRPr>
        </a:p>
      </dgm:t>
    </dgm:pt>
    <dgm:pt modelId="{F9AB88E7-C41F-4949-B2AE-2219A915BDE8}" type="parTrans" cxnId="{BCA919D1-D2BE-9848-B70C-1B20FE52FEDE}">
      <dgm:prSet/>
      <dgm:spPr/>
      <dgm:t>
        <a:bodyPr/>
        <a:lstStyle/>
        <a:p>
          <a:endParaRPr lang="en-US"/>
        </a:p>
      </dgm:t>
    </dgm:pt>
    <dgm:pt modelId="{C179E160-B8EA-4E46-BDD5-4461464B438D}" type="sibTrans" cxnId="{BCA919D1-D2BE-9848-B70C-1B20FE52FEDE}">
      <dgm:prSet/>
      <dgm:spPr/>
      <dgm:t>
        <a:bodyPr/>
        <a:lstStyle/>
        <a:p>
          <a:endParaRPr lang="en-US"/>
        </a:p>
      </dgm:t>
    </dgm:pt>
    <dgm:pt modelId="{655FF9C1-8B2B-E042-80FD-539457689A08}">
      <dgm:prSet custT="1"/>
      <dgm:spPr/>
      <dgm:t>
        <a:bodyPr/>
        <a:lstStyle/>
        <a:p>
          <a:pPr algn="ctr"/>
          <a:r>
            <a:rPr lang="en-US" sz="900" b="0" i="0">
              <a:solidFill>
                <a:schemeClr val="tx1"/>
              </a:solidFill>
            </a:rPr>
            <a:t>Reggaeton</a:t>
          </a:r>
          <a:endParaRPr lang="en-US" sz="900">
            <a:solidFill>
              <a:schemeClr val="tx1"/>
            </a:solidFill>
          </a:endParaRPr>
        </a:p>
      </dgm:t>
    </dgm:pt>
    <dgm:pt modelId="{CBC1A55A-1DE5-7B43-BDAC-1E3828754982}" type="parTrans" cxnId="{4346B1D2-4C0F-5245-A0C2-6017BA8DB00D}">
      <dgm:prSet/>
      <dgm:spPr/>
      <dgm:t>
        <a:bodyPr/>
        <a:lstStyle/>
        <a:p>
          <a:endParaRPr lang="en-US"/>
        </a:p>
      </dgm:t>
    </dgm:pt>
    <dgm:pt modelId="{644FF1B6-0D4A-6745-A95A-98E94BB25D37}" type="sibTrans" cxnId="{4346B1D2-4C0F-5245-A0C2-6017BA8DB00D}">
      <dgm:prSet/>
      <dgm:spPr/>
      <dgm:t>
        <a:bodyPr/>
        <a:lstStyle/>
        <a:p>
          <a:endParaRPr lang="en-US"/>
        </a:p>
      </dgm:t>
    </dgm:pt>
    <dgm:pt modelId="{4ACCE4B5-AB72-FF4B-AF6D-635E7F1A4CF9}">
      <dgm:prSet custT="1"/>
      <dgm:spPr/>
      <dgm:t>
        <a:bodyPr/>
        <a:lstStyle/>
        <a:p>
          <a:pPr algn="ctr"/>
          <a:r>
            <a:rPr lang="en-US" sz="900" b="0" i="0">
              <a:solidFill>
                <a:schemeClr val="tx1"/>
              </a:solidFill>
            </a:rPr>
            <a:t>Rock</a:t>
          </a:r>
          <a:endParaRPr lang="en-US" sz="900">
            <a:solidFill>
              <a:schemeClr val="tx1"/>
            </a:solidFill>
          </a:endParaRPr>
        </a:p>
      </dgm:t>
    </dgm:pt>
    <dgm:pt modelId="{B3574842-D167-DB4A-AEBF-4388F609183C}" type="parTrans" cxnId="{77099CAD-4806-9C43-B612-FD23A8052C5E}">
      <dgm:prSet/>
      <dgm:spPr/>
      <dgm:t>
        <a:bodyPr/>
        <a:lstStyle/>
        <a:p>
          <a:endParaRPr lang="en-US"/>
        </a:p>
      </dgm:t>
    </dgm:pt>
    <dgm:pt modelId="{8B1282C0-0A60-B440-B5B3-07D69BB75C11}" type="sibTrans" cxnId="{77099CAD-4806-9C43-B612-FD23A8052C5E}">
      <dgm:prSet/>
      <dgm:spPr/>
      <dgm:t>
        <a:bodyPr/>
        <a:lstStyle/>
        <a:p>
          <a:endParaRPr lang="en-US"/>
        </a:p>
      </dgm:t>
    </dgm:pt>
    <dgm:pt modelId="{BF64A9A7-72F2-984E-AA7E-FE1E2098FFD7}">
      <dgm:prSet custT="1"/>
      <dgm:spPr/>
      <dgm:t>
        <a:bodyPr/>
        <a:lstStyle/>
        <a:p>
          <a:pPr algn="ctr"/>
          <a:r>
            <a:rPr lang="en-US" sz="900" b="0" i="0">
              <a:solidFill>
                <a:schemeClr val="tx1"/>
              </a:solidFill>
            </a:rPr>
            <a:t>Ska</a:t>
          </a:r>
          <a:endParaRPr lang="en-US" sz="900">
            <a:solidFill>
              <a:schemeClr val="tx1"/>
            </a:solidFill>
          </a:endParaRPr>
        </a:p>
      </dgm:t>
    </dgm:pt>
    <dgm:pt modelId="{144BA014-D9BE-7C4C-9F72-2F8ECC5BE7C5}" type="parTrans" cxnId="{AB0E77DF-9A6D-5B4E-88A3-D53F1C2E1C36}">
      <dgm:prSet/>
      <dgm:spPr/>
      <dgm:t>
        <a:bodyPr/>
        <a:lstStyle/>
        <a:p>
          <a:endParaRPr lang="en-US"/>
        </a:p>
      </dgm:t>
    </dgm:pt>
    <dgm:pt modelId="{22C3D53B-2FF6-5349-9F0A-8BB584B4A512}" type="sibTrans" cxnId="{AB0E77DF-9A6D-5B4E-88A3-D53F1C2E1C36}">
      <dgm:prSet/>
      <dgm:spPr/>
      <dgm:t>
        <a:bodyPr/>
        <a:lstStyle/>
        <a:p>
          <a:endParaRPr lang="en-US"/>
        </a:p>
      </dgm:t>
    </dgm:pt>
    <dgm:pt modelId="{80C0FB04-945B-6C48-838A-A34CCB4CC8AB}">
      <dgm:prSet custT="1"/>
      <dgm:spPr/>
      <dgm:t>
        <a:bodyPr/>
        <a:lstStyle/>
        <a:p>
          <a:pPr algn="ctr"/>
          <a:r>
            <a:rPr lang="en-US" sz="900" b="0" i="0">
              <a:solidFill>
                <a:schemeClr val="tx1"/>
              </a:solidFill>
            </a:rPr>
            <a:t>Soul</a:t>
          </a:r>
          <a:endParaRPr lang="en-US" sz="900">
            <a:solidFill>
              <a:schemeClr val="tx1"/>
            </a:solidFill>
          </a:endParaRPr>
        </a:p>
      </dgm:t>
    </dgm:pt>
    <dgm:pt modelId="{67858AB3-3738-CC46-9D1A-B6205A3FA8EE}" type="parTrans" cxnId="{B5AD4FC0-6844-DF49-848E-DA11D4AA0EA6}">
      <dgm:prSet/>
      <dgm:spPr/>
      <dgm:t>
        <a:bodyPr/>
        <a:lstStyle/>
        <a:p>
          <a:endParaRPr lang="en-US"/>
        </a:p>
      </dgm:t>
    </dgm:pt>
    <dgm:pt modelId="{F29AFF9C-2779-4F40-B503-23335C54D055}" type="sibTrans" cxnId="{B5AD4FC0-6844-DF49-848E-DA11D4AA0EA6}">
      <dgm:prSet/>
      <dgm:spPr/>
      <dgm:t>
        <a:bodyPr/>
        <a:lstStyle/>
        <a:p>
          <a:endParaRPr lang="en-US"/>
        </a:p>
      </dgm:t>
    </dgm:pt>
    <dgm:pt modelId="{4BF0569E-F585-AC44-9961-431C7ED15482}">
      <dgm:prSet custT="1"/>
      <dgm:spPr/>
      <dgm:t>
        <a:bodyPr/>
        <a:lstStyle/>
        <a:p>
          <a:pPr algn="ctr"/>
          <a:r>
            <a:rPr lang="en-US" sz="900" b="0" i="0" dirty="0">
              <a:solidFill>
                <a:schemeClr val="tx1"/>
              </a:solidFill>
            </a:rPr>
            <a:t>Soundtrack</a:t>
          </a:r>
          <a:endParaRPr lang="en-US" sz="900" dirty="0">
            <a:solidFill>
              <a:schemeClr val="tx1"/>
            </a:solidFill>
          </a:endParaRPr>
        </a:p>
      </dgm:t>
    </dgm:pt>
    <dgm:pt modelId="{CEE3C9CC-8EE4-C344-BFBD-D0B6FB642C3B}" type="parTrans" cxnId="{5DCA9F5C-50B4-2E43-BCD3-A0517FE4D96A}">
      <dgm:prSet/>
      <dgm:spPr/>
      <dgm:t>
        <a:bodyPr/>
        <a:lstStyle/>
        <a:p>
          <a:endParaRPr lang="en-US"/>
        </a:p>
      </dgm:t>
    </dgm:pt>
    <dgm:pt modelId="{567F70CA-6698-DA42-B480-703DA3FE2F93}" type="sibTrans" cxnId="{5DCA9F5C-50B4-2E43-BCD3-A0517FE4D96A}">
      <dgm:prSet/>
      <dgm:spPr/>
      <dgm:t>
        <a:bodyPr/>
        <a:lstStyle/>
        <a:p>
          <a:endParaRPr lang="en-US"/>
        </a:p>
      </dgm:t>
    </dgm:pt>
    <dgm:pt modelId="{71E8AAB1-D833-174F-976F-B395998F6EA6}">
      <dgm:prSet custT="1"/>
      <dgm:spPr/>
      <dgm:t>
        <a:bodyPr/>
        <a:lstStyle/>
        <a:p>
          <a:pPr algn="ctr"/>
          <a:r>
            <a:rPr lang="en-US" sz="900" b="0" i="0">
              <a:solidFill>
                <a:schemeClr val="tx1"/>
              </a:solidFill>
            </a:rPr>
            <a:t>World</a:t>
          </a:r>
          <a:endParaRPr lang="en-US" sz="900">
            <a:solidFill>
              <a:schemeClr val="tx1"/>
            </a:solidFill>
          </a:endParaRPr>
        </a:p>
      </dgm:t>
    </dgm:pt>
    <dgm:pt modelId="{410F322C-4FC5-334F-86FC-7D3BA4063075}" type="parTrans" cxnId="{6178C1CD-612F-404A-9430-D0BEA5FCB5A3}">
      <dgm:prSet/>
      <dgm:spPr/>
      <dgm:t>
        <a:bodyPr/>
        <a:lstStyle/>
        <a:p>
          <a:endParaRPr lang="en-US"/>
        </a:p>
      </dgm:t>
    </dgm:pt>
    <dgm:pt modelId="{9EEB4CC0-BC76-4D4F-8D59-EA00BE639391}" type="sibTrans" cxnId="{6178C1CD-612F-404A-9430-D0BEA5FCB5A3}">
      <dgm:prSet/>
      <dgm:spPr/>
      <dgm:t>
        <a:bodyPr/>
        <a:lstStyle/>
        <a:p>
          <a:endParaRPr lang="en-US"/>
        </a:p>
      </dgm:t>
    </dgm:pt>
    <dgm:pt modelId="{3357EA7B-6901-444B-96C1-EFA318C860B8}" type="pres">
      <dgm:prSet presAssocID="{AA5C597E-B8B9-4597-931B-CB25537F0C20}" presName="root" presStyleCnt="0">
        <dgm:presLayoutVars>
          <dgm:chMax/>
          <dgm:chPref/>
          <dgm:animLvl val="lvl"/>
        </dgm:presLayoutVars>
      </dgm:prSet>
      <dgm:spPr/>
    </dgm:pt>
    <dgm:pt modelId="{FDD5FF72-CB2C-A245-83D2-F06CC4F57320}" type="pres">
      <dgm:prSet presAssocID="{AA5C597E-B8B9-4597-931B-CB25537F0C20}"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635FD0C2-AFB3-A64F-8381-DCA0B642FFE2}" type="pres">
      <dgm:prSet presAssocID="{AA5C597E-B8B9-4597-931B-CB25537F0C20}" presName="nodes" presStyleCnt="0">
        <dgm:presLayoutVars>
          <dgm:chMax/>
          <dgm:chPref/>
          <dgm:animLvl val="lvl"/>
        </dgm:presLayoutVars>
      </dgm:prSet>
      <dgm:spPr/>
    </dgm:pt>
    <dgm:pt modelId="{8F01BBD1-30D3-9440-B691-CD2086EF54A2}" type="pres">
      <dgm:prSet presAssocID="{E70EF464-9208-CA45-8C7B-E0834FA1633E}" presName="composite" presStyleCnt="0"/>
      <dgm:spPr/>
    </dgm:pt>
    <dgm:pt modelId="{7A69794D-CDAA-4840-8450-02BA42CB3A5C}" type="pres">
      <dgm:prSet presAssocID="{E70EF464-9208-CA45-8C7B-E0834FA1633E}" presName="L1TextContainer" presStyleLbl="revTx" presStyleIdx="0" presStyleCnt="26">
        <dgm:presLayoutVars>
          <dgm:chMax val="1"/>
          <dgm:chPref val="1"/>
          <dgm:bulletEnabled val="1"/>
        </dgm:presLayoutVars>
      </dgm:prSet>
      <dgm:spPr/>
    </dgm:pt>
    <dgm:pt modelId="{5158A937-061E-5442-9B85-1EF6FD7896EB}" type="pres">
      <dgm:prSet presAssocID="{E70EF464-9208-CA45-8C7B-E0834FA1633E}" presName="L2TextContainerWrapper" presStyleCnt="0">
        <dgm:presLayoutVars>
          <dgm:chMax val="0"/>
          <dgm:chPref val="0"/>
          <dgm:bulletEnabled val="1"/>
        </dgm:presLayoutVars>
      </dgm:prSet>
      <dgm:spPr/>
    </dgm:pt>
    <dgm:pt modelId="{92144D50-2D22-5342-9220-364DDF408376}" type="pres">
      <dgm:prSet presAssocID="{E70EF464-9208-CA45-8C7B-E0834FA1633E}" presName="L2TextContainer" presStyleLbl="bgAcc1" presStyleIdx="0" presStyleCnt="26" custScaleX="150554"/>
      <dgm:spPr/>
    </dgm:pt>
    <dgm:pt modelId="{1AF3C9E8-2928-744D-BFE7-D17C19028603}" type="pres">
      <dgm:prSet presAssocID="{E70EF464-9208-CA45-8C7B-E0834FA1633E}" presName="FlexibleEmptyPlaceHolder" presStyleCnt="0"/>
      <dgm:spPr/>
    </dgm:pt>
    <dgm:pt modelId="{1E98680C-2034-DC40-A232-0A22FC41F8CF}" type="pres">
      <dgm:prSet presAssocID="{E70EF464-9208-CA45-8C7B-E0834FA1633E}" presName="ConnectLine" presStyleLbl="sibTrans1D1" presStyleIdx="0" presStyleCnt="26"/>
      <dgm:spPr>
        <a:noFill/>
        <a:ln w="6350" cap="flat" cmpd="sng" algn="ctr">
          <a:solidFill>
            <a:schemeClr val="accent1">
              <a:hueOff val="0"/>
              <a:satOff val="0"/>
              <a:lumOff val="0"/>
              <a:alphaOff val="0"/>
            </a:schemeClr>
          </a:solidFill>
          <a:prstDash val="dash"/>
          <a:miter lim="800000"/>
        </a:ln>
        <a:effectLst/>
      </dgm:spPr>
    </dgm:pt>
    <dgm:pt modelId="{6D1A244D-21F4-8F4C-A8BB-F37F2FBFFC03}" type="pres">
      <dgm:prSet presAssocID="{E70EF464-9208-CA45-8C7B-E0834FA1633E}" presName="ConnectorPoint" presStyleLbl="alignNode1" presStyleIdx="0" presStyleCnt="26"/>
      <dgm:spPr/>
    </dgm:pt>
    <dgm:pt modelId="{B4CE6277-519A-5546-9237-B00921A631AC}" type="pres">
      <dgm:prSet presAssocID="{E70EF464-9208-CA45-8C7B-E0834FA1633E}" presName="EmptyPlaceHolder" presStyleCnt="0"/>
      <dgm:spPr/>
    </dgm:pt>
    <dgm:pt modelId="{74C1D88D-532F-FC45-B8A4-DA0CAB65036F}" type="pres">
      <dgm:prSet presAssocID="{E500333C-5128-BA4D-BB82-1B88E751FC65}" presName="spaceBetweenRectangles" presStyleCnt="0"/>
      <dgm:spPr/>
    </dgm:pt>
    <dgm:pt modelId="{EAD7DB7F-ED01-7740-A2A1-5D2CB0D460F9}" type="pres">
      <dgm:prSet presAssocID="{0302EC7E-A8E6-7C48-9EC5-C3694AE34007}" presName="composite" presStyleCnt="0"/>
      <dgm:spPr/>
    </dgm:pt>
    <dgm:pt modelId="{912E7F09-8B45-BE42-BCB2-392C0ACF9F93}" type="pres">
      <dgm:prSet presAssocID="{0302EC7E-A8E6-7C48-9EC5-C3694AE34007}" presName="L1TextContainer" presStyleLbl="revTx" presStyleIdx="1" presStyleCnt="26">
        <dgm:presLayoutVars>
          <dgm:chMax val="1"/>
          <dgm:chPref val="1"/>
          <dgm:bulletEnabled val="1"/>
        </dgm:presLayoutVars>
      </dgm:prSet>
      <dgm:spPr/>
    </dgm:pt>
    <dgm:pt modelId="{95C692A5-CCF7-1049-9118-4E03F3D3BD44}" type="pres">
      <dgm:prSet presAssocID="{0302EC7E-A8E6-7C48-9EC5-C3694AE34007}" presName="L2TextContainerWrapper" presStyleCnt="0">
        <dgm:presLayoutVars>
          <dgm:chMax val="0"/>
          <dgm:chPref val="0"/>
          <dgm:bulletEnabled val="1"/>
        </dgm:presLayoutVars>
      </dgm:prSet>
      <dgm:spPr/>
    </dgm:pt>
    <dgm:pt modelId="{590C2009-41E4-0347-8E35-608F6A1019FF}" type="pres">
      <dgm:prSet presAssocID="{0302EC7E-A8E6-7C48-9EC5-C3694AE34007}" presName="L2TextContainer" presStyleLbl="bgAcc1" presStyleIdx="1" presStyleCnt="26" custScaleX="192855"/>
      <dgm:spPr/>
    </dgm:pt>
    <dgm:pt modelId="{EA8DA5C2-1C73-0042-995B-E39AAF69F5FD}" type="pres">
      <dgm:prSet presAssocID="{0302EC7E-A8E6-7C48-9EC5-C3694AE34007}" presName="FlexibleEmptyPlaceHolder" presStyleCnt="0"/>
      <dgm:spPr/>
    </dgm:pt>
    <dgm:pt modelId="{8E9989B0-25A5-0A48-B11E-02752FB69739}" type="pres">
      <dgm:prSet presAssocID="{0302EC7E-A8E6-7C48-9EC5-C3694AE34007}" presName="ConnectLine" presStyleLbl="sibTrans1D1" presStyleIdx="1" presStyleCnt="26"/>
      <dgm:spPr>
        <a:noFill/>
        <a:ln w="6350" cap="flat" cmpd="sng" algn="ctr">
          <a:solidFill>
            <a:schemeClr val="accent1">
              <a:hueOff val="0"/>
              <a:satOff val="0"/>
              <a:lumOff val="0"/>
              <a:alphaOff val="0"/>
            </a:schemeClr>
          </a:solidFill>
          <a:prstDash val="dash"/>
          <a:miter lim="800000"/>
        </a:ln>
        <a:effectLst/>
      </dgm:spPr>
    </dgm:pt>
    <dgm:pt modelId="{5C5534BA-A224-BE4D-A6AC-8C81CECA8574}" type="pres">
      <dgm:prSet presAssocID="{0302EC7E-A8E6-7C48-9EC5-C3694AE34007}" presName="ConnectorPoint" presStyleLbl="alignNode1" presStyleIdx="1" presStyleCnt="26"/>
      <dgm:spPr/>
    </dgm:pt>
    <dgm:pt modelId="{E3B466D8-8729-D24D-B275-CFF82C67E068}" type="pres">
      <dgm:prSet presAssocID="{0302EC7E-A8E6-7C48-9EC5-C3694AE34007}" presName="EmptyPlaceHolder" presStyleCnt="0"/>
      <dgm:spPr/>
    </dgm:pt>
    <dgm:pt modelId="{803ACDB3-DCCB-9C41-956B-631409E43034}" type="pres">
      <dgm:prSet presAssocID="{A15BDFED-FB26-A34B-9822-1080C0CB23A7}" presName="spaceBetweenRectangles" presStyleCnt="0"/>
      <dgm:spPr/>
    </dgm:pt>
    <dgm:pt modelId="{24D02128-0B08-1443-B7CA-555D3B4FD8F5}" type="pres">
      <dgm:prSet presAssocID="{5A17BB16-267C-DF4A-818C-89B3FD81491F}" presName="composite" presStyleCnt="0"/>
      <dgm:spPr/>
    </dgm:pt>
    <dgm:pt modelId="{9D031F4A-0588-3B4D-B83D-18187BA2A8A4}" type="pres">
      <dgm:prSet presAssocID="{5A17BB16-267C-DF4A-818C-89B3FD81491F}" presName="L1TextContainer" presStyleLbl="revTx" presStyleIdx="2" presStyleCnt="26">
        <dgm:presLayoutVars>
          <dgm:chMax val="1"/>
          <dgm:chPref val="1"/>
          <dgm:bulletEnabled val="1"/>
        </dgm:presLayoutVars>
      </dgm:prSet>
      <dgm:spPr/>
    </dgm:pt>
    <dgm:pt modelId="{7DC46F89-E7EF-E640-835E-5DD261DA61AF}" type="pres">
      <dgm:prSet presAssocID="{5A17BB16-267C-DF4A-818C-89B3FD81491F}" presName="L2TextContainerWrapper" presStyleCnt="0">
        <dgm:presLayoutVars>
          <dgm:chMax val="0"/>
          <dgm:chPref val="0"/>
          <dgm:bulletEnabled val="1"/>
        </dgm:presLayoutVars>
      </dgm:prSet>
      <dgm:spPr/>
    </dgm:pt>
    <dgm:pt modelId="{CAF4FA4B-581F-1745-99A0-E22D6671DBCD}" type="pres">
      <dgm:prSet presAssocID="{5A17BB16-267C-DF4A-818C-89B3FD81491F}" presName="L2TextContainer" presStyleLbl="bgAcc1" presStyleIdx="2" presStyleCnt="26" custScaleX="122698"/>
      <dgm:spPr/>
    </dgm:pt>
    <dgm:pt modelId="{2B31423E-6C99-F646-88C9-98367D5EDA0F}" type="pres">
      <dgm:prSet presAssocID="{5A17BB16-267C-DF4A-818C-89B3FD81491F}" presName="FlexibleEmptyPlaceHolder" presStyleCnt="0"/>
      <dgm:spPr/>
    </dgm:pt>
    <dgm:pt modelId="{9D77A951-1C2D-3740-8A6D-651BAF70DBF2}" type="pres">
      <dgm:prSet presAssocID="{5A17BB16-267C-DF4A-818C-89B3FD81491F}" presName="ConnectLine" presStyleLbl="sibTrans1D1" presStyleIdx="2" presStyleCnt="26"/>
      <dgm:spPr>
        <a:noFill/>
        <a:ln w="6350" cap="flat" cmpd="sng" algn="ctr">
          <a:solidFill>
            <a:schemeClr val="accent1">
              <a:hueOff val="0"/>
              <a:satOff val="0"/>
              <a:lumOff val="0"/>
              <a:alphaOff val="0"/>
            </a:schemeClr>
          </a:solidFill>
          <a:prstDash val="dash"/>
          <a:miter lim="800000"/>
        </a:ln>
        <a:effectLst/>
      </dgm:spPr>
    </dgm:pt>
    <dgm:pt modelId="{5A89CB8D-9210-A542-B4FA-8F4F3077813C}" type="pres">
      <dgm:prSet presAssocID="{5A17BB16-267C-DF4A-818C-89B3FD81491F}" presName="ConnectorPoint" presStyleLbl="alignNode1" presStyleIdx="2" presStyleCnt="26"/>
      <dgm:spPr/>
    </dgm:pt>
    <dgm:pt modelId="{67983878-F3B3-844C-85BF-ACCF5C8CC379}" type="pres">
      <dgm:prSet presAssocID="{5A17BB16-267C-DF4A-818C-89B3FD81491F}" presName="EmptyPlaceHolder" presStyleCnt="0"/>
      <dgm:spPr/>
    </dgm:pt>
    <dgm:pt modelId="{5C37232A-15F9-924A-BF39-D4DB77B98CA3}" type="pres">
      <dgm:prSet presAssocID="{7F0A24BA-16FB-4342-9581-AF0CA04E00C7}" presName="spaceBetweenRectangles" presStyleCnt="0"/>
      <dgm:spPr/>
    </dgm:pt>
    <dgm:pt modelId="{B2E952B7-C0B3-8440-A6D9-A04662908E4B}" type="pres">
      <dgm:prSet presAssocID="{10C6B108-F473-2A44-A8BC-5D9C12082037}" presName="composite" presStyleCnt="0"/>
      <dgm:spPr/>
    </dgm:pt>
    <dgm:pt modelId="{BE1233AD-F6CA-5049-8293-C80E0BE0E8AE}" type="pres">
      <dgm:prSet presAssocID="{10C6B108-F473-2A44-A8BC-5D9C12082037}" presName="L1TextContainer" presStyleLbl="revTx" presStyleIdx="3" presStyleCnt="26">
        <dgm:presLayoutVars>
          <dgm:chMax val="1"/>
          <dgm:chPref val="1"/>
          <dgm:bulletEnabled val="1"/>
        </dgm:presLayoutVars>
      </dgm:prSet>
      <dgm:spPr/>
    </dgm:pt>
    <dgm:pt modelId="{4D0BC69E-D2BB-4D4B-994E-7E1D3F116B79}" type="pres">
      <dgm:prSet presAssocID="{10C6B108-F473-2A44-A8BC-5D9C12082037}" presName="L2TextContainerWrapper" presStyleCnt="0">
        <dgm:presLayoutVars>
          <dgm:chMax val="0"/>
          <dgm:chPref val="0"/>
          <dgm:bulletEnabled val="1"/>
        </dgm:presLayoutVars>
      </dgm:prSet>
      <dgm:spPr/>
    </dgm:pt>
    <dgm:pt modelId="{A7B239EB-27EF-9343-B6F6-E12D8D2F4D3C}" type="pres">
      <dgm:prSet presAssocID="{10C6B108-F473-2A44-A8BC-5D9C12082037}" presName="L2TextContainer" presStyleLbl="bgAcc1" presStyleIdx="3" presStyleCnt="26" custScaleX="124727"/>
      <dgm:spPr/>
    </dgm:pt>
    <dgm:pt modelId="{BD75969A-288A-E944-8FF5-3D6753F034FE}" type="pres">
      <dgm:prSet presAssocID="{10C6B108-F473-2A44-A8BC-5D9C12082037}" presName="FlexibleEmptyPlaceHolder" presStyleCnt="0"/>
      <dgm:spPr/>
    </dgm:pt>
    <dgm:pt modelId="{93BAA186-68DA-F14D-B665-A2FF066D2F97}" type="pres">
      <dgm:prSet presAssocID="{10C6B108-F473-2A44-A8BC-5D9C12082037}" presName="ConnectLine" presStyleLbl="sibTrans1D1" presStyleIdx="3" presStyleCnt="26"/>
      <dgm:spPr>
        <a:noFill/>
        <a:ln w="6350" cap="flat" cmpd="sng" algn="ctr">
          <a:solidFill>
            <a:schemeClr val="accent1">
              <a:hueOff val="0"/>
              <a:satOff val="0"/>
              <a:lumOff val="0"/>
              <a:alphaOff val="0"/>
            </a:schemeClr>
          </a:solidFill>
          <a:prstDash val="dash"/>
          <a:miter lim="800000"/>
        </a:ln>
        <a:effectLst/>
      </dgm:spPr>
    </dgm:pt>
    <dgm:pt modelId="{A68FA1F5-87FE-F14D-8A70-DF2DFCF9B885}" type="pres">
      <dgm:prSet presAssocID="{10C6B108-F473-2A44-A8BC-5D9C12082037}" presName="ConnectorPoint" presStyleLbl="alignNode1" presStyleIdx="3" presStyleCnt="26"/>
      <dgm:spPr/>
    </dgm:pt>
    <dgm:pt modelId="{CBC9994C-DFE4-A24A-B09B-522202DEC71C}" type="pres">
      <dgm:prSet presAssocID="{10C6B108-F473-2A44-A8BC-5D9C12082037}" presName="EmptyPlaceHolder" presStyleCnt="0"/>
      <dgm:spPr/>
    </dgm:pt>
    <dgm:pt modelId="{F4927138-9D48-2F4B-A6DE-BF5E7DA5B5B1}" type="pres">
      <dgm:prSet presAssocID="{FEDD7F98-EAB6-A94E-A799-C556FB0B5065}" presName="spaceBetweenRectangles" presStyleCnt="0"/>
      <dgm:spPr/>
    </dgm:pt>
    <dgm:pt modelId="{ECE8CDB7-BC85-FF46-AD33-929942EB73E9}" type="pres">
      <dgm:prSet presAssocID="{3FA89A40-30F5-7D44-BD1F-419BF6D541BD}" presName="composite" presStyleCnt="0"/>
      <dgm:spPr/>
    </dgm:pt>
    <dgm:pt modelId="{A49DCB5F-95ED-A74E-91C9-17332F0A9F46}" type="pres">
      <dgm:prSet presAssocID="{3FA89A40-30F5-7D44-BD1F-419BF6D541BD}" presName="L1TextContainer" presStyleLbl="revTx" presStyleIdx="4" presStyleCnt="26">
        <dgm:presLayoutVars>
          <dgm:chMax val="1"/>
          <dgm:chPref val="1"/>
          <dgm:bulletEnabled val="1"/>
        </dgm:presLayoutVars>
      </dgm:prSet>
      <dgm:spPr/>
    </dgm:pt>
    <dgm:pt modelId="{CD9069EC-A644-3143-8705-8FEED0422856}" type="pres">
      <dgm:prSet presAssocID="{3FA89A40-30F5-7D44-BD1F-419BF6D541BD}" presName="L2TextContainerWrapper" presStyleCnt="0">
        <dgm:presLayoutVars>
          <dgm:chMax val="0"/>
          <dgm:chPref val="0"/>
          <dgm:bulletEnabled val="1"/>
        </dgm:presLayoutVars>
      </dgm:prSet>
      <dgm:spPr/>
    </dgm:pt>
    <dgm:pt modelId="{63847C76-7148-184D-B667-2214B9502FE4}" type="pres">
      <dgm:prSet presAssocID="{3FA89A40-30F5-7D44-BD1F-419BF6D541BD}" presName="L2TextContainer" presStyleLbl="bgAcc1" presStyleIdx="4" presStyleCnt="26" custScaleX="203014"/>
      <dgm:spPr/>
    </dgm:pt>
    <dgm:pt modelId="{F1727394-0C44-774B-B6EF-7E0058BE2DEF}" type="pres">
      <dgm:prSet presAssocID="{3FA89A40-30F5-7D44-BD1F-419BF6D541BD}" presName="FlexibleEmptyPlaceHolder" presStyleCnt="0"/>
      <dgm:spPr/>
    </dgm:pt>
    <dgm:pt modelId="{6B47541A-1A27-D04C-AA4E-75B56006E51C}" type="pres">
      <dgm:prSet presAssocID="{3FA89A40-30F5-7D44-BD1F-419BF6D541BD}" presName="ConnectLine" presStyleLbl="sibTrans1D1" presStyleIdx="4" presStyleCnt="26"/>
      <dgm:spPr>
        <a:noFill/>
        <a:ln w="6350" cap="flat" cmpd="sng" algn="ctr">
          <a:solidFill>
            <a:schemeClr val="accent1">
              <a:hueOff val="0"/>
              <a:satOff val="0"/>
              <a:lumOff val="0"/>
              <a:alphaOff val="0"/>
            </a:schemeClr>
          </a:solidFill>
          <a:prstDash val="dash"/>
          <a:miter lim="800000"/>
        </a:ln>
        <a:effectLst/>
      </dgm:spPr>
    </dgm:pt>
    <dgm:pt modelId="{6FF137B3-3E66-8044-A09B-CCF894E0EB5E}" type="pres">
      <dgm:prSet presAssocID="{3FA89A40-30F5-7D44-BD1F-419BF6D541BD}" presName="ConnectorPoint" presStyleLbl="alignNode1" presStyleIdx="4" presStyleCnt="26"/>
      <dgm:spPr/>
    </dgm:pt>
    <dgm:pt modelId="{1B336815-1ACA-5F42-B57E-C01D2CE58BF8}" type="pres">
      <dgm:prSet presAssocID="{3FA89A40-30F5-7D44-BD1F-419BF6D541BD}" presName="EmptyPlaceHolder" presStyleCnt="0"/>
      <dgm:spPr/>
    </dgm:pt>
    <dgm:pt modelId="{B0524048-F676-1445-BAD6-4FFF7B90C3AF}" type="pres">
      <dgm:prSet presAssocID="{4806ACB5-54EF-3F42-BB6A-B384397338FB}" presName="spaceBetweenRectangles" presStyleCnt="0"/>
      <dgm:spPr/>
    </dgm:pt>
    <dgm:pt modelId="{B2939300-41D5-1344-82CE-A7014801BDE5}" type="pres">
      <dgm:prSet presAssocID="{6E2F330E-AAA6-3E43-BEAE-B119D1D7118D}" presName="composite" presStyleCnt="0"/>
      <dgm:spPr/>
    </dgm:pt>
    <dgm:pt modelId="{925CA47F-0CA4-8C43-823B-72DCB0091EEC}" type="pres">
      <dgm:prSet presAssocID="{6E2F330E-AAA6-3E43-BEAE-B119D1D7118D}" presName="L1TextContainer" presStyleLbl="revTx" presStyleIdx="5" presStyleCnt="26">
        <dgm:presLayoutVars>
          <dgm:chMax val="1"/>
          <dgm:chPref val="1"/>
          <dgm:bulletEnabled val="1"/>
        </dgm:presLayoutVars>
      </dgm:prSet>
      <dgm:spPr/>
    </dgm:pt>
    <dgm:pt modelId="{50B9DCF9-FDE8-5248-AD9B-E8F465176932}" type="pres">
      <dgm:prSet presAssocID="{6E2F330E-AAA6-3E43-BEAE-B119D1D7118D}" presName="L2TextContainerWrapper" presStyleCnt="0">
        <dgm:presLayoutVars>
          <dgm:chMax val="0"/>
          <dgm:chPref val="0"/>
          <dgm:bulletEnabled val="1"/>
        </dgm:presLayoutVars>
      </dgm:prSet>
      <dgm:spPr/>
    </dgm:pt>
    <dgm:pt modelId="{23280065-240D-774C-93D5-406F01DA983B}" type="pres">
      <dgm:prSet presAssocID="{6E2F330E-AAA6-3E43-BEAE-B119D1D7118D}" presName="L2TextContainer" presStyleLbl="bgAcc1" presStyleIdx="5" presStyleCnt="26" custScaleX="151451"/>
      <dgm:spPr/>
    </dgm:pt>
    <dgm:pt modelId="{48474753-D3F2-7241-ABB3-80BC1873E282}" type="pres">
      <dgm:prSet presAssocID="{6E2F330E-AAA6-3E43-BEAE-B119D1D7118D}" presName="FlexibleEmptyPlaceHolder" presStyleCnt="0"/>
      <dgm:spPr/>
    </dgm:pt>
    <dgm:pt modelId="{DA56B76C-8366-8448-B748-D498D252CB17}" type="pres">
      <dgm:prSet presAssocID="{6E2F330E-AAA6-3E43-BEAE-B119D1D7118D}" presName="ConnectLine" presStyleLbl="sibTrans1D1" presStyleIdx="5" presStyleCnt="26"/>
      <dgm:spPr>
        <a:noFill/>
        <a:ln w="6350" cap="flat" cmpd="sng" algn="ctr">
          <a:solidFill>
            <a:schemeClr val="accent1">
              <a:hueOff val="0"/>
              <a:satOff val="0"/>
              <a:lumOff val="0"/>
              <a:alphaOff val="0"/>
            </a:schemeClr>
          </a:solidFill>
          <a:prstDash val="dash"/>
          <a:miter lim="800000"/>
        </a:ln>
        <a:effectLst/>
      </dgm:spPr>
    </dgm:pt>
    <dgm:pt modelId="{270F1475-3BFF-2647-83A7-6D7AD49106B8}" type="pres">
      <dgm:prSet presAssocID="{6E2F330E-AAA6-3E43-BEAE-B119D1D7118D}" presName="ConnectorPoint" presStyleLbl="alignNode1" presStyleIdx="5" presStyleCnt="26"/>
      <dgm:spPr/>
    </dgm:pt>
    <dgm:pt modelId="{378330A8-81EF-2546-8D2D-4CB24235494A}" type="pres">
      <dgm:prSet presAssocID="{6E2F330E-AAA6-3E43-BEAE-B119D1D7118D}" presName="EmptyPlaceHolder" presStyleCnt="0"/>
      <dgm:spPr/>
    </dgm:pt>
    <dgm:pt modelId="{36B13AE7-2D22-CD46-9C45-7EEA03AF6C87}" type="pres">
      <dgm:prSet presAssocID="{E56B430C-96A9-924A-BFA2-3F3295A483EC}" presName="spaceBetweenRectangles" presStyleCnt="0"/>
      <dgm:spPr/>
    </dgm:pt>
    <dgm:pt modelId="{37CD8246-5322-5E42-938B-E4DA8084455E}" type="pres">
      <dgm:prSet presAssocID="{ADE98C8D-DB32-354E-9141-79CC2EDBD7FD}" presName="composite" presStyleCnt="0"/>
      <dgm:spPr/>
    </dgm:pt>
    <dgm:pt modelId="{FF8A1B35-E148-2E49-88C5-9E194D359385}" type="pres">
      <dgm:prSet presAssocID="{ADE98C8D-DB32-354E-9141-79CC2EDBD7FD}" presName="L1TextContainer" presStyleLbl="revTx" presStyleIdx="6" presStyleCnt="26">
        <dgm:presLayoutVars>
          <dgm:chMax val="1"/>
          <dgm:chPref val="1"/>
          <dgm:bulletEnabled val="1"/>
        </dgm:presLayoutVars>
      </dgm:prSet>
      <dgm:spPr/>
    </dgm:pt>
    <dgm:pt modelId="{704FC356-206E-244A-9C35-D554499B392C}" type="pres">
      <dgm:prSet presAssocID="{ADE98C8D-DB32-354E-9141-79CC2EDBD7FD}" presName="L2TextContainerWrapper" presStyleCnt="0">
        <dgm:presLayoutVars>
          <dgm:chMax val="0"/>
          <dgm:chPref val="0"/>
          <dgm:bulletEnabled val="1"/>
        </dgm:presLayoutVars>
      </dgm:prSet>
      <dgm:spPr/>
    </dgm:pt>
    <dgm:pt modelId="{F365F97C-9B98-5F46-B76D-AA328611F26B}" type="pres">
      <dgm:prSet presAssocID="{ADE98C8D-DB32-354E-9141-79CC2EDBD7FD}" presName="L2TextContainer" presStyleLbl="bgAcc1" presStyleIdx="6" presStyleCnt="26" custScaleX="162866"/>
      <dgm:spPr/>
    </dgm:pt>
    <dgm:pt modelId="{6F663533-49AE-654B-90CB-50C242260375}" type="pres">
      <dgm:prSet presAssocID="{ADE98C8D-DB32-354E-9141-79CC2EDBD7FD}" presName="FlexibleEmptyPlaceHolder" presStyleCnt="0"/>
      <dgm:spPr/>
    </dgm:pt>
    <dgm:pt modelId="{14FD56D7-E59F-E64E-A86A-812A726E2ED4}" type="pres">
      <dgm:prSet presAssocID="{ADE98C8D-DB32-354E-9141-79CC2EDBD7FD}" presName="ConnectLine" presStyleLbl="sibTrans1D1" presStyleIdx="6" presStyleCnt="26"/>
      <dgm:spPr>
        <a:noFill/>
        <a:ln w="6350" cap="flat" cmpd="sng" algn="ctr">
          <a:solidFill>
            <a:schemeClr val="accent1">
              <a:hueOff val="0"/>
              <a:satOff val="0"/>
              <a:lumOff val="0"/>
              <a:alphaOff val="0"/>
            </a:schemeClr>
          </a:solidFill>
          <a:prstDash val="dash"/>
          <a:miter lim="800000"/>
        </a:ln>
        <a:effectLst/>
      </dgm:spPr>
    </dgm:pt>
    <dgm:pt modelId="{95D15475-9353-8247-9C6A-E16D43512A59}" type="pres">
      <dgm:prSet presAssocID="{ADE98C8D-DB32-354E-9141-79CC2EDBD7FD}" presName="ConnectorPoint" presStyleLbl="alignNode1" presStyleIdx="6" presStyleCnt="26"/>
      <dgm:spPr/>
    </dgm:pt>
    <dgm:pt modelId="{DC85EDF8-23FD-D543-BA69-B0B6497154CE}" type="pres">
      <dgm:prSet presAssocID="{ADE98C8D-DB32-354E-9141-79CC2EDBD7FD}" presName="EmptyPlaceHolder" presStyleCnt="0"/>
      <dgm:spPr/>
    </dgm:pt>
    <dgm:pt modelId="{93D0EB80-527A-5545-95EE-A22BBD12E9C8}" type="pres">
      <dgm:prSet presAssocID="{9475A5D5-6745-EB44-9E89-7E65F7A1AD05}" presName="spaceBetweenRectangles" presStyleCnt="0"/>
      <dgm:spPr/>
    </dgm:pt>
    <dgm:pt modelId="{B02C15D2-475F-B642-BC6F-F719B800DCA2}" type="pres">
      <dgm:prSet presAssocID="{F2B6802C-C4C7-0644-BF04-7B4862A3D662}" presName="composite" presStyleCnt="0"/>
      <dgm:spPr/>
    </dgm:pt>
    <dgm:pt modelId="{2F43AB1D-26AC-E648-A739-F23354A4B4BE}" type="pres">
      <dgm:prSet presAssocID="{F2B6802C-C4C7-0644-BF04-7B4862A3D662}" presName="L1TextContainer" presStyleLbl="revTx" presStyleIdx="7" presStyleCnt="26">
        <dgm:presLayoutVars>
          <dgm:chMax val="1"/>
          <dgm:chPref val="1"/>
          <dgm:bulletEnabled val="1"/>
        </dgm:presLayoutVars>
      </dgm:prSet>
      <dgm:spPr/>
    </dgm:pt>
    <dgm:pt modelId="{0F176E80-9B37-6A44-B282-F2315A6D24BA}" type="pres">
      <dgm:prSet presAssocID="{F2B6802C-C4C7-0644-BF04-7B4862A3D662}" presName="L2TextContainerWrapper" presStyleCnt="0">
        <dgm:presLayoutVars>
          <dgm:chMax val="0"/>
          <dgm:chPref val="0"/>
          <dgm:bulletEnabled val="1"/>
        </dgm:presLayoutVars>
      </dgm:prSet>
      <dgm:spPr/>
    </dgm:pt>
    <dgm:pt modelId="{0C679E0A-10D3-D64C-9F3C-A5EF4D1B4172}" type="pres">
      <dgm:prSet presAssocID="{F2B6802C-C4C7-0644-BF04-7B4862A3D662}" presName="L2TextContainer" presStyleLbl="bgAcc1" presStyleIdx="7" presStyleCnt="26" custScaleX="148701"/>
      <dgm:spPr/>
    </dgm:pt>
    <dgm:pt modelId="{0A2E2EB1-1641-224D-95ED-A31C52DC4563}" type="pres">
      <dgm:prSet presAssocID="{F2B6802C-C4C7-0644-BF04-7B4862A3D662}" presName="FlexibleEmptyPlaceHolder" presStyleCnt="0"/>
      <dgm:spPr/>
    </dgm:pt>
    <dgm:pt modelId="{20C3DFEC-DEA4-C744-8D54-A504B1149886}" type="pres">
      <dgm:prSet presAssocID="{F2B6802C-C4C7-0644-BF04-7B4862A3D662}" presName="ConnectLine" presStyleLbl="sibTrans1D1" presStyleIdx="7" presStyleCnt="26"/>
      <dgm:spPr>
        <a:noFill/>
        <a:ln w="6350" cap="flat" cmpd="sng" algn="ctr">
          <a:solidFill>
            <a:schemeClr val="accent1">
              <a:hueOff val="0"/>
              <a:satOff val="0"/>
              <a:lumOff val="0"/>
              <a:alphaOff val="0"/>
            </a:schemeClr>
          </a:solidFill>
          <a:prstDash val="dash"/>
          <a:miter lim="800000"/>
        </a:ln>
        <a:effectLst/>
      </dgm:spPr>
    </dgm:pt>
    <dgm:pt modelId="{43852711-C3FB-1D4C-AAA4-F8EE45018279}" type="pres">
      <dgm:prSet presAssocID="{F2B6802C-C4C7-0644-BF04-7B4862A3D662}" presName="ConnectorPoint" presStyleLbl="alignNode1" presStyleIdx="7" presStyleCnt="26"/>
      <dgm:spPr/>
    </dgm:pt>
    <dgm:pt modelId="{F7A02ACF-6ED3-7E48-BE34-383AD08B8611}" type="pres">
      <dgm:prSet presAssocID="{F2B6802C-C4C7-0644-BF04-7B4862A3D662}" presName="EmptyPlaceHolder" presStyleCnt="0"/>
      <dgm:spPr/>
    </dgm:pt>
    <dgm:pt modelId="{041DBAB4-E837-764B-92BB-12E20C4C7310}" type="pres">
      <dgm:prSet presAssocID="{8430BADE-5558-C842-A2D6-446073ADD1D8}" presName="spaceBetweenRectangles" presStyleCnt="0"/>
      <dgm:spPr/>
    </dgm:pt>
    <dgm:pt modelId="{F9565653-8599-3041-AE7D-6ECA6C0FF2E0}" type="pres">
      <dgm:prSet presAssocID="{D9289352-D2AD-8E47-A000-E596B3A20E5A}" presName="composite" presStyleCnt="0"/>
      <dgm:spPr/>
    </dgm:pt>
    <dgm:pt modelId="{9F127FD0-0F1D-884F-ABBF-0776AF55FD97}" type="pres">
      <dgm:prSet presAssocID="{D9289352-D2AD-8E47-A000-E596B3A20E5A}" presName="L1TextContainer" presStyleLbl="revTx" presStyleIdx="8" presStyleCnt="26">
        <dgm:presLayoutVars>
          <dgm:chMax val="1"/>
          <dgm:chPref val="1"/>
          <dgm:bulletEnabled val="1"/>
        </dgm:presLayoutVars>
      </dgm:prSet>
      <dgm:spPr/>
    </dgm:pt>
    <dgm:pt modelId="{CCAEA341-619D-594E-AD80-CD03481C33D0}" type="pres">
      <dgm:prSet presAssocID="{D9289352-D2AD-8E47-A000-E596B3A20E5A}" presName="L2TextContainerWrapper" presStyleCnt="0">
        <dgm:presLayoutVars>
          <dgm:chMax val="0"/>
          <dgm:chPref val="0"/>
          <dgm:bulletEnabled val="1"/>
        </dgm:presLayoutVars>
      </dgm:prSet>
      <dgm:spPr/>
    </dgm:pt>
    <dgm:pt modelId="{343B68B1-2E0F-A248-A14E-30148D0E973F}" type="pres">
      <dgm:prSet presAssocID="{D9289352-D2AD-8E47-A000-E596B3A20E5A}" presName="L2TextContainer" presStyleLbl="bgAcc1" presStyleIdx="8" presStyleCnt="26" custScaleX="130079"/>
      <dgm:spPr/>
    </dgm:pt>
    <dgm:pt modelId="{C1749C54-A55E-AC4A-932D-4CDC174D7C12}" type="pres">
      <dgm:prSet presAssocID="{D9289352-D2AD-8E47-A000-E596B3A20E5A}" presName="FlexibleEmptyPlaceHolder" presStyleCnt="0"/>
      <dgm:spPr/>
    </dgm:pt>
    <dgm:pt modelId="{56A4FD96-4B71-D540-A533-C14CD20DF4B1}" type="pres">
      <dgm:prSet presAssocID="{D9289352-D2AD-8E47-A000-E596B3A20E5A}" presName="ConnectLine" presStyleLbl="sibTrans1D1" presStyleIdx="8" presStyleCnt="26"/>
      <dgm:spPr>
        <a:noFill/>
        <a:ln w="6350" cap="flat" cmpd="sng" algn="ctr">
          <a:solidFill>
            <a:schemeClr val="accent1">
              <a:hueOff val="0"/>
              <a:satOff val="0"/>
              <a:lumOff val="0"/>
              <a:alphaOff val="0"/>
            </a:schemeClr>
          </a:solidFill>
          <a:prstDash val="dash"/>
          <a:miter lim="800000"/>
        </a:ln>
        <a:effectLst/>
      </dgm:spPr>
    </dgm:pt>
    <dgm:pt modelId="{4735846E-FB38-A441-875B-A1F402766332}" type="pres">
      <dgm:prSet presAssocID="{D9289352-D2AD-8E47-A000-E596B3A20E5A}" presName="ConnectorPoint" presStyleLbl="alignNode1" presStyleIdx="8" presStyleCnt="26"/>
      <dgm:spPr/>
    </dgm:pt>
    <dgm:pt modelId="{5F560821-F5DC-DB4E-91E1-0DEC410FB2B2}" type="pres">
      <dgm:prSet presAssocID="{D9289352-D2AD-8E47-A000-E596B3A20E5A}" presName="EmptyPlaceHolder" presStyleCnt="0"/>
      <dgm:spPr/>
    </dgm:pt>
    <dgm:pt modelId="{F78B3BA8-AC22-A84F-9747-0EE7F3AF3A1D}" type="pres">
      <dgm:prSet presAssocID="{68D5CA32-221A-AD48-B318-BA45A9A645C8}" presName="spaceBetweenRectangles" presStyleCnt="0"/>
      <dgm:spPr/>
    </dgm:pt>
    <dgm:pt modelId="{36CC251E-DF74-0648-A5EE-1C18732D6239}" type="pres">
      <dgm:prSet presAssocID="{ABBC6AC4-AAED-4C42-A930-1C534EDFE467}" presName="composite" presStyleCnt="0"/>
      <dgm:spPr/>
    </dgm:pt>
    <dgm:pt modelId="{C63B0795-CA42-9248-A85A-FF3E58D1BC86}" type="pres">
      <dgm:prSet presAssocID="{ABBC6AC4-AAED-4C42-A930-1C534EDFE467}" presName="L1TextContainer" presStyleLbl="revTx" presStyleIdx="9" presStyleCnt="26">
        <dgm:presLayoutVars>
          <dgm:chMax val="1"/>
          <dgm:chPref val="1"/>
          <dgm:bulletEnabled val="1"/>
        </dgm:presLayoutVars>
      </dgm:prSet>
      <dgm:spPr/>
    </dgm:pt>
    <dgm:pt modelId="{F804DC0C-EA10-384C-91DE-E814A54E8BCC}" type="pres">
      <dgm:prSet presAssocID="{ABBC6AC4-AAED-4C42-A930-1C534EDFE467}" presName="L2TextContainerWrapper" presStyleCnt="0">
        <dgm:presLayoutVars>
          <dgm:chMax val="0"/>
          <dgm:chPref val="0"/>
          <dgm:bulletEnabled val="1"/>
        </dgm:presLayoutVars>
      </dgm:prSet>
      <dgm:spPr/>
    </dgm:pt>
    <dgm:pt modelId="{0B09DF13-4D2E-144A-96C1-1F8D088A4D81}" type="pres">
      <dgm:prSet presAssocID="{ABBC6AC4-AAED-4C42-A930-1C534EDFE467}" presName="L2TextContainer" presStyleLbl="bgAcc1" presStyleIdx="9" presStyleCnt="26" custScaleX="187447"/>
      <dgm:spPr/>
    </dgm:pt>
    <dgm:pt modelId="{3BC1ACCE-6DA1-2B40-894D-7278B3AAC3F6}" type="pres">
      <dgm:prSet presAssocID="{ABBC6AC4-AAED-4C42-A930-1C534EDFE467}" presName="FlexibleEmptyPlaceHolder" presStyleCnt="0"/>
      <dgm:spPr/>
    </dgm:pt>
    <dgm:pt modelId="{8E6BB102-69F5-7F46-B051-E6C78120C2CA}" type="pres">
      <dgm:prSet presAssocID="{ABBC6AC4-AAED-4C42-A930-1C534EDFE467}" presName="ConnectLine" presStyleLbl="sibTrans1D1" presStyleIdx="9" presStyleCnt="26"/>
      <dgm:spPr>
        <a:noFill/>
        <a:ln w="6350" cap="flat" cmpd="sng" algn="ctr">
          <a:solidFill>
            <a:schemeClr val="accent1">
              <a:hueOff val="0"/>
              <a:satOff val="0"/>
              <a:lumOff val="0"/>
              <a:alphaOff val="0"/>
            </a:schemeClr>
          </a:solidFill>
          <a:prstDash val="dash"/>
          <a:miter lim="800000"/>
        </a:ln>
        <a:effectLst/>
      </dgm:spPr>
    </dgm:pt>
    <dgm:pt modelId="{28E675FE-42CC-DD4A-B15B-C9A179BC48C0}" type="pres">
      <dgm:prSet presAssocID="{ABBC6AC4-AAED-4C42-A930-1C534EDFE467}" presName="ConnectorPoint" presStyleLbl="alignNode1" presStyleIdx="9" presStyleCnt="26"/>
      <dgm:spPr/>
    </dgm:pt>
    <dgm:pt modelId="{BDAEF17F-8603-704B-A0CA-EE3FAECFE6E8}" type="pres">
      <dgm:prSet presAssocID="{ABBC6AC4-AAED-4C42-A930-1C534EDFE467}" presName="EmptyPlaceHolder" presStyleCnt="0"/>
      <dgm:spPr/>
    </dgm:pt>
    <dgm:pt modelId="{6336BD66-5985-C94A-80EA-BC1C638678D7}" type="pres">
      <dgm:prSet presAssocID="{8884F1AE-2366-B842-8CEA-E908D33F44F8}" presName="spaceBetweenRectangles" presStyleCnt="0"/>
      <dgm:spPr/>
    </dgm:pt>
    <dgm:pt modelId="{E7A98D4E-231F-FC4B-945F-2C05DC3DD650}" type="pres">
      <dgm:prSet presAssocID="{799BB7BD-D717-9843-BFC8-D4C8D9B421F1}" presName="composite" presStyleCnt="0"/>
      <dgm:spPr/>
    </dgm:pt>
    <dgm:pt modelId="{8BEDF0A9-456C-C045-B40A-3D7754165B84}" type="pres">
      <dgm:prSet presAssocID="{799BB7BD-D717-9843-BFC8-D4C8D9B421F1}" presName="L1TextContainer" presStyleLbl="revTx" presStyleIdx="10" presStyleCnt="26">
        <dgm:presLayoutVars>
          <dgm:chMax val="1"/>
          <dgm:chPref val="1"/>
          <dgm:bulletEnabled val="1"/>
        </dgm:presLayoutVars>
      </dgm:prSet>
      <dgm:spPr/>
    </dgm:pt>
    <dgm:pt modelId="{5C9F428D-8175-7F4A-96DC-ED6574220975}" type="pres">
      <dgm:prSet presAssocID="{799BB7BD-D717-9843-BFC8-D4C8D9B421F1}" presName="L2TextContainerWrapper" presStyleCnt="0">
        <dgm:presLayoutVars>
          <dgm:chMax val="0"/>
          <dgm:chPref val="0"/>
          <dgm:bulletEnabled val="1"/>
        </dgm:presLayoutVars>
      </dgm:prSet>
      <dgm:spPr/>
    </dgm:pt>
    <dgm:pt modelId="{165FEBE1-ACF3-C94B-9874-79CBF211BE9D}" type="pres">
      <dgm:prSet presAssocID="{799BB7BD-D717-9843-BFC8-D4C8D9B421F1}" presName="L2TextContainer" presStyleLbl="bgAcc1" presStyleIdx="10" presStyleCnt="26"/>
      <dgm:spPr/>
    </dgm:pt>
    <dgm:pt modelId="{B65460D9-77A3-3C4B-8F53-E5BEFA207E02}" type="pres">
      <dgm:prSet presAssocID="{799BB7BD-D717-9843-BFC8-D4C8D9B421F1}" presName="FlexibleEmptyPlaceHolder" presStyleCnt="0"/>
      <dgm:spPr/>
    </dgm:pt>
    <dgm:pt modelId="{48D139B9-6340-4B4D-9BEA-9F45EA118557}" type="pres">
      <dgm:prSet presAssocID="{799BB7BD-D717-9843-BFC8-D4C8D9B421F1}" presName="ConnectLine" presStyleLbl="sibTrans1D1" presStyleIdx="10" presStyleCnt="26"/>
      <dgm:spPr>
        <a:noFill/>
        <a:ln w="6350" cap="flat" cmpd="sng" algn="ctr">
          <a:solidFill>
            <a:schemeClr val="accent1">
              <a:hueOff val="0"/>
              <a:satOff val="0"/>
              <a:lumOff val="0"/>
              <a:alphaOff val="0"/>
            </a:schemeClr>
          </a:solidFill>
          <a:prstDash val="dash"/>
          <a:miter lim="800000"/>
        </a:ln>
        <a:effectLst/>
      </dgm:spPr>
    </dgm:pt>
    <dgm:pt modelId="{ABF43673-8350-B64B-9828-B6FE9500718A}" type="pres">
      <dgm:prSet presAssocID="{799BB7BD-D717-9843-BFC8-D4C8D9B421F1}" presName="ConnectorPoint" presStyleLbl="alignNode1" presStyleIdx="10" presStyleCnt="26"/>
      <dgm:spPr/>
    </dgm:pt>
    <dgm:pt modelId="{B0CF8D5B-1ED5-304E-A2F3-0972D62A0EA3}" type="pres">
      <dgm:prSet presAssocID="{799BB7BD-D717-9843-BFC8-D4C8D9B421F1}" presName="EmptyPlaceHolder" presStyleCnt="0"/>
      <dgm:spPr/>
    </dgm:pt>
    <dgm:pt modelId="{33B4F4C9-38D8-674F-84F8-38A6E6CA79FA}" type="pres">
      <dgm:prSet presAssocID="{612F6482-4E30-4543-BFE3-9748046F1779}" presName="spaceBetweenRectangles" presStyleCnt="0"/>
      <dgm:spPr/>
    </dgm:pt>
    <dgm:pt modelId="{5D2C1F94-F5FE-8140-825C-10A9A07DF01D}" type="pres">
      <dgm:prSet presAssocID="{545A66CC-6236-224B-8F6C-F2658F91BF17}" presName="composite" presStyleCnt="0"/>
      <dgm:spPr/>
    </dgm:pt>
    <dgm:pt modelId="{741E77F2-E5DA-D148-A8F1-F29DD71594EE}" type="pres">
      <dgm:prSet presAssocID="{545A66CC-6236-224B-8F6C-F2658F91BF17}" presName="L1TextContainer" presStyleLbl="revTx" presStyleIdx="11" presStyleCnt="26">
        <dgm:presLayoutVars>
          <dgm:chMax val="1"/>
          <dgm:chPref val="1"/>
          <dgm:bulletEnabled val="1"/>
        </dgm:presLayoutVars>
      </dgm:prSet>
      <dgm:spPr/>
    </dgm:pt>
    <dgm:pt modelId="{8C191EF9-C498-1B4C-AF2E-EB165367C7EA}" type="pres">
      <dgm:prSet presAssocID="{545A66CC-6236-224B-8F6C-F2658F91BF17}" presName="L2TextContainerWrapper" presStyleCnt="0">
        <dgm:presLayoutVars>
          <dgm:chMax val="0"/>
          <dgm:chPref val="0"/>
          <dgm:bulletEnabled val="1"/>
        </dgm:presLayoutVars>
      </dgm:prSet>
      <dgm:spPr/>
    </dgm:pt>
    <dgm:pt modelId="{6E0595E2-F4AA-AD41-976A-21B5916CE84F}" type="pres">
      <dgm:prSet presAssocID="{545A66CC-6236-224B-8F6C-F2658F91BF17}" presName="L2TextContainer" presStyleLbl="bgAcc1" presStyleIdx="11" presStyleCnt="26"/>
      <dgm:spPr/>
    </dgm:pt>
    <dgm:pt modelId="{2D0F491E-A913-7047-B60B-349064E835A2}" type="pres">
      <dgm:prSet presAssocID="{545A66CC-6236-224B-8F6C-F2658F91BF17}" presName="FlexibleEmptyPlaceHolder" presStyleCnt="0"/>
      <dgm:spPr/>
    </dgm:pt>
    <dgm:pt modelId="{3C24E0D5-1519-744E-B27C-8E24E5522D07}" type="pres">
      <dgm:prSet presAssocID="{545A66CC-6236-224B-8F6C-F2658F91BF17}" presName="ConnectLine" presStyleLbl="sibTrans1D1" presStyleIdx="11" presStyleCnt="26"/>
      <dgm:spPr>
        <a:noFill/>
        <a:ln w="6350" cap="flat" cmpd="sng" algn="ctr">
          <a:solidFill>
            <a:schemeClr val="accent1">
              <a:hueOff val="0"/>
              <a:satOff val="0"/>
              <a:lumOff val="0"/>
              <a:alphaOff val="0"/>
            </a:schemeClr>
          </a:solidFill>
          <a:prstDash val="dash"/>
          <a:miter lim="800000"/>
        </a:ln>
        <a:effectLst/>
      </dgm:spPr>
    </dgm:pt>
    <dgm:pt modelId="{991E1996-5BDF-3048-86C5-02198305976D}" type="pres">
      <dgm:prSet presAssocID="{545A66CC-6236-224B-8F6C-F2658F91BF17}" presName="ConnectorPoint" presStyleLbl="alignNode1" presStyleIdx="11" presStyleCnt="26"/>
      <dgm:spPr/>
    </dgm:pt>
    <dgm:pt modelId="{7B3BF717-98D0-D748-8891-8DBC783CA146}" type="pres">
      <dgm:prSet presAssocID="{545A66CC-6236-224B-8F6C-F2658F91BF17}" presName="EmptyPlaceHolder" presStyleCnt="0"/>
      <dgm:spPr/>
    </dgm:pt>
    <dgm:pt modelId="{7E88CB55-EB17-084C-AA83-F38566240C6B}" type="pres">
      <dgm:prSet presAssocID="{DA3B395A-1FD9-2046-A6BC-F390B7B2EC77}" presName="spaceBetweenRectangles" presStyleCnt="0"/>
      <dgm:spPr/>
    </dgm:pt>
    <dgm:pt modelId="{FE84F730-5012-A743-8E97-B4845A5EB1F9}" type="pres">
      <dgm:prSet presAssocID="{2EFD0336-799F-5A4B-A9A2-052E5EE3E6FD}" presName="composite" presStyleCnt="0"/>
      <dgm:spPr/>
    </dgm:pt>
    <dgm:pt modelId="{D1CA9808-8A08-854F-B621-B4865F38F456}" type="pres">
      <dgm:prSet presAssocID="{2EFD0336-799F-5A4B-A9A2-052E5EE3E6FD}" presName="L1TextContainer" presStyleLbl="revTx" presStyleIdx="12" presStyleCnt="26">
        <dgm:presLayoutVars>
          <dgm:chMax val="1"/>
          <dgm:chPref val="1"/>
          <dgm:bulletEnabled val="1"/>
        </dgm:presLayoutVars>
      </dgm:prSet>
      <dgm:spPr/>
    </dgm:pt>
    <dgm:pt modelId="{26398C79-5B18-3745-A3BA-DFAF41AC10F6}" type="pres">
      <dgm:prSet presAssocID="{2EFD0336-799F-5A4B-A9A2-052E5EE3E6FD}" presName="L2TextContainerWrapper" presStyleCnt="0">
        <dgm:presLayoutVars>
          <dgm:chMax val="0"/>
          <dgm:chPref val="0"/>
          <dgm:bulletEnabled val="1"/>
        </dgm:presLayoutVars>
      </dgm:prSet>
      <dgm:spPr/>
    </dgm:pt>
    <dgm:pt modelId="{F712A87C-0072-554E-B5FD-3F925B004270}" type="pres">
      <dgm:prSet presAssocID="{2EFD0336-799F-5A4B-A9A2-052E5EE3E6FD}" presName="L2TextContainer" presStyleLbl="bgAcc1" presStyleIdx="12" presStyleCnt="26" custScaleX="125068"/>
      <dgm:spPr/>
    </dgm:pt>
    <dgm:pt modelId="{AA8B1DC5-EE5D-A243-A223-900F3428377A}" type="pres">
      <dgm:prSet presAssocID="{2EFD0336-799F-5A4B-A9A2-052E5EE3E6FD}" presName="FlexibleEmptyPlaceHolder" presStyleCnt="0"/>
      <dgm:spPr/>
    </dgm:pt>
    <dgm:pt modelId="{E7BD4E43-E45E-6242-91DD-6140134107FF}" type="pres">
      <dgm:prSet presAssocID="{2EFD0336-799F-5A4B-A9A2-052E5EE3E6FD}" presName="ConnectLine" presStyleLbl="sibTrans1D1" presStyleIdx="12" presStyleCnt="26"/>
      <dgm:spPr>
        <a:noFill/>
        <a:ln w="6350" cap="flat" cmpd="sng" algn="ctr">
          <a:solidFill>
            <a:schemeClr val="accent1">
              <a:hueOff val="0"/>
              <a:satOff val="0"/>
              <a:lumOff val="0"/>
              <a:alphaOff val="0"/>
            </a:schemeClr>
          </a:solidFill>
          <a:prstDash val="dash"/>
          <a:miter lim="800000"/>
        </a:ln>
        <a:effectLst/>
      </dgm:spPr>
    </dgm:pt>
    <dgm:pt modelId="{964BFEF1-AFC6-EE4C-BAC2-EED1132DC6D6}" type="pres">
      <dgm:prSet presAssocID="{2EFD0336-799F-5A4B-A9A2-052E5EE3E6FD}" presName="ConnectorPoint" presStyleLbl="alignNode1" presStyleIdx="12" presStyleCnt="26"/>
      <dgm:spPr/>
    </dgm:pt>
    <dgm:pt modelId="{34BD623A-1C57-3F4F-95A2-BD974197E5DB}" type="pres">
      <dgm:prSet presAssocID="{2EFD0336-799F-5A4B-A9A2-052E5EE3E6FD}" presName="EmptyPlaceHolder" presStyleCnt="0"/>
      <dgm:spPr/>
    </dgm:pt>
    <dgm:pt modelId="{4A425BF1-1182-E04D-AFF9-3DFB641A69EC}" type="pres">
      <dgm:prSet presAssocID="{1132EA7D-A161-A14B-87C9-7E795CB30145}" presName="spaceBetweenRectangles" presStyleCnt="0"/>
      <dgm:spPr/>
    </dgm:pt>
    <dgm:pt modelId="{FDE7F1E8-E854-5A42-8660-7EA14B0CCD18}" type="pres">
      <dgm:prSet presAssocID="{879C9466-5C36-6841-BF57-AEF8A9012A00}" presName="composite" presStyleCnt="0"/>
      <dgm:spPr/>
    </dgm:pt>
    <dgm:pt modelId="{D468DF45-5123-B147-972F-F399C5BE5F7D}" type="pres">
      <dgm:prSet presAssocID="{879C9466-5C36-6841-BF57-AEF8A9012A00}" presName="L1TextContainer" presStyleLbl="revTx" presStyleIdx="13" presStyleCnt="26">
        <dgm:presLayoutVars>
          <dgm:chMax val="1"/>
          <dgm:chPref val="1"/>
          <dgm:bulletEnabled val="1"/>
        </dgm:presLayoutVars>
      </dgm:prSet>
      <dgm:spPr/>
    </dgm:pt>
    <dgm:pt modelId="{7EA9457D-241C-B148-BA57-BF66FFFDC6FA}" type="pres">
      <dgm:prSet presAssocID="{879C9466-5C36-6841-BF57-AEF8A9012A00}" presName="L2TextContainerWrapper" presStyleCnt="0">
        <dgm:presLayoutVars>
          <dgm:chMax val="0"/>
          <dgm:chPref val="0"/>
          <dgm:bulletEnabled val="1"/>
        </dgm:presLayoutVars>
      </dgm:prSet>
      <dgm:spPr/>
    </dgm:pt>
    <dgm:pt modelId="{A3B0F407-B916-2542-93B9-B192924A58C8}" type="pres">
      <dgm:prSet presAssocID="{879C9466-5C36-6841-BF57-AEF8A9012A00}" presName="L2TextContainer" presStyleLbl="bgAcc1" presStyleIdx="13" presStyleCnt="26"/>
      <dgm:spPr/>
    </dgm:pt>
    <dgm:pt modelId="{0391E9B1-3793-EE46-8FAA-4BAF6CABB2F0}" type="pres">
      <dgm:prSet presAssocID="{879C9466-5C36-6841-BF57-AEF8A9012A00}" presName="FlexibleEmptyPlaceHolder" presStyleCnt="0"/>
      <dgm:spPr/>
    </dgm:pt>
    <dgm:pt modelId="{83C5F58B-CE67-C24F-962E-B79B8964033C}" type="pres">
      <dgm:prSet presAssocID="{879C9466-5C36-6841-BF57-AEF8A9012A00}" presName="ConnectLine" presStyleLbl="sibTrans1D1" presStyleIdx="13" presStyleCnt="26"/>
      <dgm:spPr>
        <a:noFill/>
        <a:ln w="6350" cap="flat" cmpd="sng" algn="ctr">
          <a:solidFill>
            <a:schemeClr val="accent1">
              <a:hueOff val="0"/>
              <a:satOff val="0"/>
              <a:lumOff val="0"/>
              <a:alphaOff val="0"/>
            </a:schemeClr>
          </a:solidFill>
          <a:prstDash val="dash"/>
          <a:miter lim="800000"/>
        </a:ln>
        <a:effectLst/>
      </dgm:spPr>
    </dgm:pt>
    <dgm:pt modelId="{BA79293E-15EA-DA42-8277-A00B342C6851}" type="pres">
      <dgm:prSet presAssocID="{879C9466-5C36-6841-BF57-AEF8A9012A00}" presName="ConnectorPoint" presStyleLbl="alignNode1" presStyleIdx="13" presStyleCnt="26"/>
      <dgm:spPr/>
    </dgm:pt>
    <dgm:pt modelId="{99EA8F04-2DD3-444B-B801-6EDACE48F4BE}" type="pres">
      <dgm:prSet presAssocID="{879C9466-5C36-6841-BF57-AEF8A9012A00}" presName="EmptyPlaceHolder" presStyleCnt="0"/>
      <dgm:spPr/>
    </dgm:pt>
    <dgm:pt modelId="{A54FB0C9-C5B8-864E-AE08-C00A6C125097}" type="pres">
      <dgm:prSet presAssocID="{9DFF677C-A456-0549-977D-953CA67F053E}" presName="spaceBetweenRectangles" presStyleCnt="0"/>
      <dgm:spPr/>
    </dgm:pt>
    <dgm:pt modelId="{BA786073-1C15-8449-A737-B34B9190DA49}" type="pres">
      <dgm:prSet presAssocID="{DC6D0D2D-B794-AB4E-B08E-29CAB5537802}" presName="composite" presStyleCnt="0"/>
      <dgm:spPr/>
    </dgm:pt>
    <dgm:pt modelId="{3D21AEAC-A173-1546-9BA6-FF3B5DDB6F0E}" type="pres">
      <dgm:prSet presAssocID="{DC6D0D2D-B794-AB4E-B08E-29CAB5537802}" presName="L1TextContainer" presStyleLbl="revTx" presStyleIdx="14" presStyleCnt="26">
        <dgm:presLayoutVars>
          <dgm:chMax val="1"/>
          <dgm:chPref val="1"/>
          <dgm:bulletEnabled val="1"/>
        </dgm:presLayoutVars>
      </dgm:prSet>
      <dgm:spPr/>
    </dgm:pt>
    <dgm:pt modelId="{FA75A590-4719-694A-B30D-8FD0A7EF836B}" type="pres">
      <dgm:prSet presAssocID="{DC6D0D2D-B794-AB4E-B08E-29CAB5537802}" presName="L2TextContainerWrapper" presStyleCnt="0">
        <dgm:presLayoutVars>
          <dgm:chMax val="0"/>
          <dgm:chPref val="0"/>
          <dgm:bulletEnabled val="1"/>
        </dgm:presLayoutVars>
      </dgm:prSet>
      <dgm:spPr/>
    </dgm:pt>
    <dgm:pt modelId="{90791C04-CBCA-C74B-9E52-75EDA938A2D9}" type="pres">
      <dgm:prSet presAssocID="{DC6D0D2D-B794-AB4E-B08E-29CAB5537802}" presName="L2TextContainer" presStyleLbl="bgAcc1" presStyleIdx="14" presStyleCnt="26" custScaleX="134510"/>
      <dgm:spPr/>
    </dgm:pt>
    <dgm:pt modelId="{B5A4E8CB-C3F1-E748-9902-2F82F29CF131}" type="pres">
      <dgm:prSet presAssocID="{DC6D0D2D-B794-AB4E-B08E-29CAB5537802}" presName="FlexibleEmptyPlaceHolder" presStyleCnt="0"/>
      <dgm:spPr/>
    </dgm:pt>
    <dgm:pt modelId="{F1A827F0-2AB6-8940-B34D-6C0254187324}" type="pres">
      <dgm:prSet presAssocID="{DC6D0D2D-B794-AB4E-B08E-29CAB5537802}" presName="ConnectLine" presStyleLbl="sibTrans1D1" presStyleIdx="14" presStyleCnt="26"/>
      <dgm:spPr>
        <a:noFill/>
        <a:ln w="6350" cap="flat" cmpd="sng" algn="ctr">
          <a:solidFill>
            <a:schemeClr val="accent1">
              <a:hueOff val="0"/>
              <a:satOff val="0"/>
              <a:lumOff val="0"/>
              <a:alphaOff val="0"/>
            </a:schemeClr>
          </a:solidFill>
          <a:prstDash val="dash"/>
          <a:miter lim="800000"/>
        </a:ln>
        <a:effectLst/>
      </dgm:spPr>
    </dgm:pt>
    <dgm:pt modelId="{3DE11902-62AE-904C-B7C2-3D25B088F3D9}" type="pres">
      <dgm:prSet presAssocID="{DC6D0D2D-B794-AB4E-B08E-29CAB5537802}" presName="ConnectorPoint" presStyleLbl="alignNode1" presStyleIdx="14" presStyleCnt="26"/>
      <dgm:spPr/>
    </dgm:pt>
    <dgm:pt modelId="{67C71DA8-78E7-B64A-BF9A-676EF032CFC2}" type="pres">
      <dgm:prSet presAssocID="{DC6D0D2D-B794-AB4E-B08E-29CAB5537802}" presName="EmptyPlaceHolder" presStyleCnt="0"/>
      <dgm:spPr/>
    </dgm:pt>
    <dgm:pt modelId="{721AF12E-6A18-AC4F-8150-35869747B545}" type="pres">
      <dgm:prSet presAssocID="{D64EB574-FF52-2146-9EBE-55BC884B86A4}" presName="spaceBetweenRectangles" presStyleCnt="0"/>
      <dgm:spPr/>
    </dgm:pt>
    <dgm:pt modelId="{A2219BF9-C4E5-614B-9D5A-2A6CE741E623}" type="pres">
      <dgm:prSet presAssocID="{0CEA81BB-1320-774A-B6E3-07BD63BC7326}" presName="composite" presStyleCnt="0"/>
      <dgm:spPr/>
    </dgm:pt>
    <dgm:pt modelId="{91B31617-1145-9A4A-B6AF-AD7E5AD15B71}" type="pres">
      <dgm:prSet presAssocID="{0CEA81BB-1320-774A-B6E3-07BD63BC7326}" presName="L1TextContainer" presStyleLbl="revTx" presStyleIdx="15" presStyleCnt="26">
        <dgm:presLayoutVars>
          <dgm:chMax val="1"/>
          <dgm:chPref val="1"/>
          <dgm:bulletEnabled val="1"/>
        </dgm:presLayoutVars>
      </dgm:prSet>
      <dgm:spPr/>
    </dgm:pt>
    <dgm:pt modelId="{C16A0445-FA06-C740-8E82-292435E11C6C}" type="pres">
      <dgm:prSet presAssocID="{0CEA81BB-1320-774A-B6E3-07BD63BC7326}" presName="L2TextContainerWrapper" presStyleCnt="0">
        <dgm:presLayoutVars>
          <dgm:chMax val="0"/>
          <dgm:chPref val="0"/>
          <dgm:bulletEnabled val="1"/>
        </dgm:presLayoutVars>
      </dgm:prSet>
      <dgm:spPr/>
    </dgm:pt>
    <dgm:pt modelId="{4934C88E-E7EE-FB4D-9D28-48FDC078A20D}" type="pres">
      <dgm:prSet presAssocID="{0CEA81BB-1320-774A-B6E3-07BD63BC7326}" presName="L2TextContainer" presStyleLbl="bgAcc1" presStyleIdx="15" presStyleCnt="26" custScaleX="123590"/>
      <dgm:spPr/>
    </dgm:pt>
    <dgm:pt modelId="{9E0E1048-8318-174F-A2DD-67B531689DD1}" type="pres">
      <dgm:prSet presAssocID="{0CEA81BB-1320-774A-B6E3-07BD63BC7326}" presName="FlexibleEmptyPlaceHolder" presStyleCnt="0"/>
      <dgm:spPr/>
    </dgm:pt>
    <dgm:pt modelId="{BFA123B7-418B-6F49-B4AD-5EF8E20989E5}" type="pres">
      <dgm:prSet presAssocID="{0CEA81BB-1320-774A-B6E3-07BD63BC7326}" presName="ConnectLine" presStyleLbl="sibTrans1D1" presStyleIdx="15" presStyleCnt="26"/>
      <dgm:spPr>
        <a:noFill/>
        <a:ln w="6350" cap="flat" cmpd="sng" algn="ctr">
          <a:solidFill>
            <a:schemeClr val="accent1">
              <a:hueOff val="0"/>
              <a:satOff val="0"/>
              <a:lumOff val="0"/>
              <a:alphaOff val="0"/>
            </a:schemeClr>
          </a:solidFill>
          <a:prstDash val="dash"/>
          <a:miter lim="800000"/>
        </a:ln>
        <a:effectLst/>
      </dgm:spPr>
    </dgm:pt>
    <dgm:pt modelId="{523D1933-B71A-AC48-AFC0-FF00AB0BA877}" type="pres">
      <dgm:prSet presAssocID="{0CEA81BB-1320-774A-B6E3-07BD63BC7326}" presName="ConnectorPoint" presStyleLbl="alignNode1" presStyleIdx="15" presStyleCnt="26"/>
      <dgm:spPr/>
    </dgm:pt>
    <dgm:pt modelId="{14DC4BD5-DC20-6147-A5D9-89F9F8E6A9E0}" type="pres">
      <dgm:prSet presAssocID="{0CEA81BB-1320-774A-B6E3-07BD63BC7326}" presName="EmptyPlaceHolder" presStyleCnt="0"/>
      <dgm:spPr/>
    </dgm:pt>
    <dgm:pt modelId="{5B87C502-7D1D-F745-BD70-B9F94BCCE868}" type="pres">
      <dgm:prSet presAssocID="{1C0BFE9E-D321-2248-9783-F362023578B8}" presName="spaceBetweenRectangles" presStyleCnt="0"/>
      <dgm:spPr/>
    </dgm:pt>
    <dgm:pt modelId="{65EEF112-CC66-C04D-B841-E60E5357061E}" type="pres">
      <dgm:prSet presAssocID="{3BD6D51C-9FCB-BA46-B6E4-139D06100E58}" presName="composite" presStyleCnt="0"/>
      <dgm:spPr/>
    </dgm:pt>
    <dgm:pt modelId="{AB0BEAC2-B897-E041-A7E1-7E6489FAA0DB}" type="pres">
      <dgm:prSet presAssocID="{3BD6D51C-9FCB-BA46-B6E4-139D06100E58}" presName="L1TextContainer" presStyleLbl="revTx" presStyleIdx="16" presStyleCnt="26">
        <dgm:presLayoutVars>
          <dgm:chMax val="1"/>
          <dgm:chPref val="1"/>
          <dgm:bulletEnabled val="1"/>
        </dgm:presLayoutVars>
      </dgm:prSet>
      <dgm:spPr/>
    </dgm:pt>
    <dgm:pt modelId="{B413BC5F-3640-5E4C-8FA6-F4AF7A1858AF}" type="pres">
      <dgm:prSet presAssocID="{3BD6D51C-9FCB-BA46-B6E4-139D06100E58}" presName="L2TextContainerWrapper" presStyleCnt="0">
        <dgm:presLayoutVars>
          <dgm:chMax val="0"/>
          <dgm:chPref val="0"/>
          <dgm:bulletEnabled val="1"/>
        </dgm:presLayoutVars>
      </dgm:prSet>
      <dgm:spPr/>
    </dgm:pt>
    <dgm:pt modelId="{855AB296-466F-854E-B82A-364B34AFECA6}" type="pres">
      <dgm:prSet presAssocID="{3BD6D51C-9FCB-BA46-B6E4-139D06100E58}" presName="L2TextContainer" presStyleLbl="bgAcc1" presStyleIdx="16" presStyleCnt="26"/>
      <dgm:spPr/>
    </dgm:pt>
    <dgm:pt modelId="{6A8FBB99-9A5B-C74A-B95D-CC40EF13D089}" type="pres">
      <dgm:prSet presAssocID="{3BD6D51C-9FCB-BA46-B6E4-139D06100E58}" presName="FlexibleEmptyPlaceHolder" presStyleCnt="0"/>
      <dgm:spPr/>
    </dgm:pt>
    <dgm:pt modelId="{B737C699-6DAB-384F-9B77-D6777CAD934D}" type="pres">
      <dgm:prSet presAssocID="{3BD6D51C-9FCB-BA46-B6E4-139D06100E58}" presName="ConnectLine" presStyleLbl="sibTrans1D1" presStyleIdx="16" presStyleCnt="26"/>
      <dgm:spPr>
        <a:noFill/>
        <a:ln w="6350" cap="flat" cmpd="sng" algn="ctr">
          <a:solidFill>
            <a:schemeClr val="accent1">
              <a:hueOff val="0"/>
              <a:satOff val="0"/>
              <a:lumOff val="0"/>
              <a:alphaOff val="0"/>
            </a:schemeClr>
          </a:solidFill>
          <a:prstDash val="dash"/>
          <a:miter lim="800000"/>
        </a:ln>
        <a:effectLst/>
      </dgm:spPr>
    </dgm:pt>
    <dgm:pt modelId="{42EEDA5C-DB2B-FF4E-9EBB-7312090D5952}" type="pres">
      <dgm:prSet presAssocID="{3BD6D51C-9FCB-BA46-B6E4-139D06100E58}" presName="ConnectorPoint" presStyleLbl="alignNode1" presStyleIdx="16" presStyleCnt="26"/>
      <dgm:spPr/>
    </dgm:pt>
    <dgm:pt modelId="{A88CE66D-AB92-7D49-A595-C175A09F94F8}" type="pres">
      <dgm:prSet presAssocID="{3BD6D51C-9FCB-BA46-B6E4-139D06100E58}" presName="EmptyPlaceHolder" presStyleCnt="0"/>
      <dgm:spPr/>
    </dgm:pt>
    <dgm:pt modelId="{4EDBD2AA-C82F-454E-BF2B-0FE245E91E0A}" type="pres">
      <dgm:prSet presAssocID="{54C8671A-2203-DB4B-85BD-CBBAC44E91E5}" presName="spaceBetweenRectangles" presStyleCnt="0"/>
      <dgm:spPr/>
    </dgm:pt>
    <dgm:pt modelId="{0B90ED07-1CDD-8F40-84F2-6BEB697D993A}" type="pres">
      <dgm:prSet presAssocID="{0B35FB0F-6841-7E4F-BC4C-E0B71FB3580A}" presName="composite" presStyleCnt="0"/>
      <dgm:spPr/>
    </dgm:pt>
    <dgm:pt modelId="{5A4E757F-087E-7146-8F98-EBC2A5BFD152}" type="pres">
      <dgm:prSet presAssocID="{0B35FB0F-6841-7E4F-BC4C-E0B71FB3580A}" presName="L1TextContainer" presStyleLbl="revTx" presStyleIdx="17" presStyleCnt="26">
        <dgm:presLayoutVars>
          <dgm:chMax val="1"/>
          <dgm:chPref val="1"/>
          <dgm:bulletEnabled val="1"/>
        </dgm:presLayoutVars>
      </dgm:prSet>
      <dgm:spPr/>
    </dgm:pt>
    <dgm:pt modelId="{8A51F208-B3C4-184F-ACD3-AA8C505A0DD8}" type="pres">
      <dgm:prSet presAssocID="{0B35FB0F-6841-7E4F-BC4C-E0B71FB3580A}" presName="L2TextContainerWrapper" presStyleCnt="0">
        <dgm:presLayoutVars>
          <dgm:chMax val="0"/>
          <dgm:chPref val="0"/>
          <dgm:bulletEnabled val="1"/>
        </dgm:presLayoutVars>
      </dgm:prSet>
      <dgm:spPr/>
    </dgm:pt>
    <dgm:pt modelId="{0C30CEA6-6668-8143-8129-BB4C0934517B}" type="pres">
      <dgm:prSet presAssocID="{0B35FB0F-6841-7E4F-BC4C-E0B71FB3580A}" presName="L2TextContainer" presStyleLbl="bgAcc1" presStyleIdx="17" presStyleCnt="26"/>
      <dgm:spPr/>
    </dgm:pt>
    <dgm:pt modelId="{C4B9AA65-3242-C64A-94D0-24D1965217D9}" type="pres">
      <dgm:prSet presAssocID="{0B35FB0F-6841-7E4F-BC4C-E0B71FB3580A}" presName="FlexibleEmptyPlaceHolder" presStyleCnt="0"/>
      <dgm:spPr/>
    </dgm:pt>
    <dgm:pt modelId="{7E1C7746-4F45-FC47-8CDF-39156E2B35FA}" type="pres">
      <dgm:prSet presAssocID="{0B35FB0F-6841-7E4F-BC4C-E0B71FB3580A}" presName="ConnectLine" presStyleLbl="sibTrans1D1" presStyleIdx="17" presStyleCnt="26"/>
      <dgm:spPr>
        <a:noFill/>
        <a:ln w="6350" cap="flat" cmpd="sng" algn="ctr">
          <a:solidFill>
            <a:schemeClr val="accent1">
              <a:hueOff val="0"/>
              <a:satOff val="0"/>
              <a:lumOff val="0"/>
              <a:alphaOff val="0"/>
            </a:schemeClr>
          </a:solidFill>
          <a:prstDash val="dash"/>
          <a:miter lim="800000"/>
        </a:ln>
        <a:effectLst/>
      </dgm:spPr>
    </dgm:pt>
    <dgm:pt modelId="{CA35DAB4-CCAB-F141-A011-D7A8ADC6E63C}" type="pres">
      <dgm:prSet presAssocID="{0B35FB0F-6841-7E4F-BC4C-E0B71FB3580A}" presName="ConnectorPoint" presStyleLbl="alignNode1" presStyleIdx="17" presStyleCnt="26"/>
      <dgm:spPr/>
    </dgm:pt>
    <dgm:pt modelId="{E401D1D2-E414-524D-9262-CC81B8EB3198}" type="pres">
      <dgm:prSet presAssocID="{0B35FB0F-6841-7E4F-BC4C-E0B71FB3580A}" presName="EmptyPlaceHolder" presStyleCnt="0"/>
      <dgm:spPr/>
    </dgm:pt>
    <dgm:pt modelId="{4340C7AC-AA6D-114E-A9C5-8976F237411B}" type="pres">
      <dgm:prSet presAssocID="{EC77FAC7-3FAF-7C47-9906-4D3220FC540E}" presName="spaceBetweenRectangles" presStyleCnt="0"/>
      <dgm:spPr/>
    </dgm:pt>
    <dgm:pt modelId="{376B201E-F7D7-A946-B33D-43302DDBC026}" type="pres">
      <dgm:prSet presAssocID="{50B98D83-8A02-8A46-B666-6E05F31A8ED4}" presName="composite" presStyleCnt="0"/>
      <dgm:spPr/>
    </dgm:pt>
    <dgm:pt modelId="{297B1868-EC57-D047-A52F-83F09DBD90B0}" type="pres">
      <dgm:prSet presAssocID="{50B98D83-8A02-8A46-B666-6E05F31A8ED4}" presName="L1TextContainer" presStyleLbl="revTx" presStyleIdx="18" presStyleCnt="26">
        <dgm:presLayoutVars>
          <dgm:chMax val="1"/>
          <dgm:chPref val="1"/>
          <dgm:bulletEnabled val="1"/>
        </dgm:presLayoutVars>
      </dgm:prSet>
      <dgm:spPr/>
    </dgm:pt>
    <dgm:pt modelId="{954DC056-73D1-A240-9C2E-57FB33988B86}" type="pres">
      <dgm:prSet presAssocID="{50B98D83-8A02-8A46-B666-6E05F31A8ED4}" presName="L2TextContainerWrapper" presStyleCnt="0">
        <dgm:presLayoutVars>
          <dgm:chMax val="0"/>
          <dgm:chPref val="0"/>
          <dgm:bulletEnabled val="1"/>
        </dgm:presLayoutVars>
      </dgm:prSet>
      <dgm:spPr/>
    </dgm:pt>
    <dgm:pt modelId="{0B2A4F88-C3AB-A64A-AD97-C1B983AB604D}" type="pres">
      <dgm:prSet presAssocID="{50B98D83-8A02-8A46-B666-6E05F31A8ED4}" presName="L2TextContainer" presStyleLbl="bgAcc1" presStyleIdx="18" presStyleCnt="26"/>
      <dgm:spPr/>
    </dgm:pt>
    <dgm:pt modelId="{7C3C181F-231F-8E47-BE6A-BEA0C49AA09E}" type="pres">
      <dgm:prSet presAssocID="{50B98D83-8A02-8A46-B666-6E05F31A8ED4}" presName="FlexibleEmptyPlaceHolder" presStyleCnt="0"/>
      <dgm:spPr/>
    </dgm:pt>
    <dgm:pt modelId="{BAA2CC09-16D3-7045-B65E-3CE3BAFED37B}" type="pres">
      <dgm:prSet presAssocID="{50B98D83-8A02-8A46-B666-6E05F31A8ED4}" presName="ConnectLine" presStyleLbl="sibTrans1D1" presStyleIdx="18" presStyleCnt="26"/>
      <dgm:spPr>
        <a:noFill/>
        <a:ln w="6350" cap="flat" cmpd="sng" algn="ctr">
          <a:solidFill>
            <a:schemeClr val="accent1">
              <a:hueOff val="0"/>
              <a:satOff val="0"/>
              <a:lumOff val="0"/>
              <a:alphaOff val="0"/>
            </a:schemeClr>
          </a:solidFill>
          <a:prstDash val="dash"/>
          <a:miter lim="800000"/>
        </a:ln>
        <a:effectLst/>
      </dgm:spPr>
    </dgm:pt>
    <dgm:pt modelId="{FF8041C0-9B07-7A4B-9959-BBF489B0E4F1}" type="pres">
      <dgm:prSet presAssocID="{50B98D83-8A02-8A46-B666-6E05F31A8ED4}" presName="ConnectorPoint" presStyleLbl="alignNode1" presStyleIdx="18" presStyleCnt="26"/>
      <dgm:spPr/>
    </dgm:pt>
    <dgm:pt modelId="{BE27CBB8-3C75-084F-B25C-86AD344F9E77}" type="pres">
      <dgm:prSet presAssocID="{50B98D83-8A02-8A46-B666-6E05F31A8ED4}" presName="EmptyPlaceHolder" presStyleCnt="0"/>
      <dgm:spPr/>
    </dgm:pt>
    <dgm:pt modelId="{0540E533-ED20-604F-A3C5-CFE32C84D65B}" type="pres">
      <dgm:prSet presAssocID="{308A5B4E-8A5E-A04D-B85D-DBB03CE1CA08}" presName="spaceBetweenRectangles" presStyleCnt="0"/>
      <dgm:spPr/>
    </dgm:pt>
    <dgm:pt modelId="{291FF77E-24BD-014A-A495-A2259682D914}" type="pres">
      <dgm:prSet presAssocID="{97E6A69D-DB19-164B-B963-05EE39763DDE}" presName="composite" presStyleCnt="0"/>
      <dgm:spPr/>
    </dgm:pt>
    <dgm:pt modelId="{BDBF8702-7A8E-2B42-A578-7F587E9CA64A}" type="pres">
      <dgm:prSet presAssocID="{97E6A69D-DB19-164B-B963-05EE39763DDE}" presName="L1TextContainer" presStyleLbl="revTx" presStyleIdx="19" presStyleCnt="26">
        <dgm:presLayoutVars>
          <dgm:chMax val="1"/>
          <dgm:chPref val="1"/>
          <dgm:bulletEnabled val="1"/>
        </dgm:presLayoutVars>
      </dgm:prSet>
      <dgm:spPr/>
    </dgm:pt>
    <dgm:pt modelId="{C79100B0-043F-D845-A40B-F522D3AA7544}" type="pres">
      <dgm:prSet presAssocID="{97E6A69D-DB19-164B-B963-05EE39763DDE}" presName="L2TextContainerWrapper" presStyleCnt="0">
        <dgm:presLayoutVars>
          <dgm:chMax val="0"/>
          <dgm:chPref val="0"/>
          <dgm:bulletEnabled val="1"/>
        </dgm:presLayoutVars>
      </dgm:prSet>
      <dgm:spPr/>
    </dgm:pt>
    <dgm:pt modelId="{135E688A-C7E6-9141-8533-67E6E124AF71}" type="pres">
      <dgm:prSet presAssocID="{97E6A69D-DB19-164B-B963-05EE39763DDE}" presName="L2TextContainer" presStyleLbl="bgAcc1" presStyleIdx="19" presStyleCnt="26" custScaleX="138183"/>
      <dgm:spPr/>
    </dgm:pt>
    <dgm:pt modelId="{53DC4A7E-2396-B945-B89B-396054089B4F}" type="pres">
      <dgm:prSet presAssocID="{97E6A69D-DB19-164B-B963-05EE39763DDE}" presName="FlexibleEmptyPlaceHolder" presStyleCnt="0"/>
      <dgm:spPr/>
    </dgm:pt>
    <dgm:pt modelId="{7E77EC55-847F-D940-9F57-8914FF157A2B}" type="pres">
      <dgm:prSet presAssocID="{97E6A69D-DB19-164B-B963-05EE39763DDE}" presName="ConnectLine" presStyleLbl="sibTrans1D1" presStyleIdx="19" presStyleCnt="26"/>
      <dgm:spPr>
        <a:noFill/>
        <a:ln w="6350" cap="flat" cmpd="sng" algn="ctr">
          <a:solidFill>
            <a:schemeClr val="accent1">
              <a:hueOff val="0"/>
              <a:satOff val="0"/>
              <a:lumOff val="0"/>
              <a:alphaOff val="0"/>
            </a:schemeClr>
          </a:solidFill>
          <a:prstDash val="dash"/>
          <a:miter lim="800000"/>
        </a:ln>
        <a:effectLst/>
      </dgm:spPr>
    </dgm:pt>
    <dgm:pt modelId="{B044AEDB-11A2-D046-AF8C-9C6CA9D3007D}" type="pres">
      <dgm:prSet presAssocID="{97E6A69D-DB19-164B-B963-05EE39763DDE}" presName="ConnectorPoint" presStyleLbl="alignNode1" presStyleIdx="19" presStyleCnt="26"/>
      <dgm:spPr/>
    </dgm:pt>
    <dgm:pt modelId="{96DD0D87-EC79-5A40-8382-17837DB7421A}" type="pres">
      <dgm:prSet presAssocID="{97E6A69D-DB19-164B-B963-05EE39763DDE}" presName="EmptyPlaceHolder" presStyleCnt="0"/>
      <dgm:spPr/>
    </dgm:pt>
    <dgm:pt modelId="{8EE77C93-B15D-FF43-A12A-D451FE4F2452}" type="pres">
      <dgm:prSet presAssocID="{014BA829-C5E9-3B47-BA6E-3304D34F7D7E}" presName="spaceBetweenRectangles" presStyleCnt="0"/>
      <dgm:spPr/>
    </dgm:pt>
    <dgm:pt modelId="{6BECB079-0DC3-764E-A038-5AB820EB53F2}" type="pres">
      <dgm:prSet presAssocID="{1EFB03D8-8841-784A-9A39-D5404EC962E4}" presName="composite" presStyleCnt="0"/>
      <dgm:spPr/>
    </dgm:pt>
    <dgm:pt modelId="{EBFE389A-F344-D140-BECE-7327D03BEB38}" type="pres">
      <dgm:prSet presAssocID="{1EFB03D8-8841-784A-9A39-D5404EC962E4}" presName="L1TextContainer" presStyleLbl="revTx" presStyleIdx="20" presStyleCnt="26">
        <dgm:presLayoutVars>
          <dgm:chMax val="1"/>
          <dgm:chPref val="1"/>
          <dgm:bulletEnabled val="1"/>
        </dgm:presLayoutVars>
      </dgm:prSet>
      <dgm:spPr/>
    </dgm:pt>
    <dgm:pt modelId="{03B5C97E-A696-8D4B-9426-9CE8D288FF2C}" type="pres">
      <dgm:prSet presAssocID="{1EFB03D8-8841-784A-9A39-D5404EC962E4}" presName="L2TextContainerWrapper" presStyleCnt="0">
        <dgm:presLayoutVars>
          <dgm:chMax val="0"/>
          <dgm:chPref val="0"/>
          <dgm:bulletEnabled val="1"/>
        </dgm:presLayoutVars>
      </dgm:prSet>
      <dgm:spPr/>
    </dgm:pt>
    <dgm:pt modelId="{5BA2AB4B-7C5C-8543-B1C3-2174EB8E3E61}" type="pres">
      <dgm:prSet presAssocID="{1EFB03D8-8841-784A-9A39-D5404EC962E4}" presName="L2TextContainer" presStyleLbl="bgAcc1" presStyleIdx="20" presStyleCnt="26" custScaleX="187278"/>
      <dgm:spPr/>
    </dgm:pt>
    <dgm:pt modelId="{DFDEBDC2-01E1-D445-9DAF-A4C47C1E3256}" type="pres">
      <dgm:prSet presAssocID="{1EFB03D8-8841-784A-9A39-D5404EC962E4}" presName="FlexibleEmptyPlaceHolder" presStyleCnt="0"/>
      <dgm:spPr/>
    </dgm:pt>
    <dgm:pt modelId="{E06E5FBF-4057-FE48-8E2E-FD05B24EA5B2}" type="pres">
      <dgm:prSet presAssocID="{1EFB03D8-8841-784A-9A39-D5404EC962E4}" presName="ConnectLine" presStyleLbl="sibTrans1D1" presStyleIdx="20" presStyleCnt="26"/>
      <dgm:spPr>
        <a:noFill/>
        <a:ln w="6350" cap="flat" cmpd="sng" algn="ctr">
          <a:solidFill>
            <a:schemeClr val="accent1">
              <a:hueOff val="0"/>
              <a:satOff val="0"/>
              <a:lumOff val="0"/>
              <a:alphaOff val="0"/>
            </a:schemeClr>
          </a:solidFill>
          <a:prstDash val="dash"/>
          <a:miter lim="800000"/>
        </a:ln>
        <a:effectLst/>
      </dgm:spPr>
    </dgm:pt>
    <dgm:pt modelId="{1C6FE525-ED1B-6746-9058-9474E457169D}" type="pres">
      <dgm:prSet presAssocID="{1EFB03D8-8841-784A-9A39-D5404EC962E4}" presName="ConnectorPoint" presStyleLbl="alignNode1" presStyleIdx="20" presStyleCnt="26"/>
      <dgm:spPr/>
    </dgm:pt>
    <dgm:pt modelId="{67086C10-37E3-9C41-94FB-55E6468FD1CC}" type="pres">
      <dgm:prSet presAssocID="{1EFB03D8-8841-784A-9A39-D5404EC962E4}" presName="EmptyPlaceHolder" presStyleCnt="0"/>
      <dgm:spPr/>
    </dgm:pt>
    <dgm:pt modelId="{027C4CE6-7B17-CF4A-AFAF-1AD7AFAF5329}" type="pres">
      <dgm:prSet presAssocID="{388212C8-E59F-484C-8633-FD562D67F8CB}" presName="spaceBetweenRectangles" presStyleCnt="0"/>
      <dgm:spPr/>
    </dgm:pt>
    <dgm:pt modelId="{86B613DF-187F-8A4B-A1A3-9E64F8CAD837}" type="pres">
      <dgm:prSet presAssocID="{4DB34DD4-3925-D74D-A501-1887EDE9A416}" presName="composite" presStyleCnt="0"/>
      <dgm:spPr/>
    </dgm:pt>
    <dgm:pt modelId="{F1E33E49-402A-ED4C-8AF9-52E4C26D3CAA}" type="pres">
      <dgm:prSet presAssocID="{4DB34DD4-3925-D74D-A501-1887EDE9A416}" presName="L1TextContainer" presStyleLbl="revTx" presStyleIdx="21" presStyleCnt="26">
        <dgm:presLayoutVars>
          <dgm:chMax val="1"/>
          <dgm:chPref val="1"/>
          <dgm:bulletEnabled val="1"/>
        </dgm:presLayoutVars>
      </dgm:prSet>
      <dgm:spPr/>
    </dgm:pt>
    <dgm:pt modelId="{7F9A131A-AABB-A94A-AF88-80A81358AC17}" type="pres">
      <dgm:prSet presAssocID="{4DB34DD4-3925-D74D-A501-1887EDE9A416}" presName="L2TextContainerWrapper" presStyleCnt="0">
        <dgm:presLayoutVars>
          <dgm:chMax val="0"/>
          <dgm:chPref val="0"/>
          <dgm:bulletEnabled val="1"/>
        </dgm:presLayoutVars>
      </dgm:prSet>
      <dgm:spPr/>
    </dgm:pt>
    <dgm:pt modelId="{5F31DD99-581A-C64C-A470-093DEFED7C4E}" type="pres">
      <dgm:prSet presAssocID="{4DB34DD4-3925-D74D-A501-1887EDE9A416}" presName="L2TextContainer" presStyleLbl="bgAcc1" presStyleIdx="21" presStyleCnt="26"/>
      <dgm:spPr/>
    </dgm:pt>
    <dgm:pt modelId="{28B08F8F-00E3-AC42-A3B6-78B735F035BD}" type="pres">
      <dgm:prSet presAssocID="{4DB34DD4-3925-D74D-A501-1887EDE9A416}" presName="FlexibleEmptyPlaceHolder" presStyleCnt="0"/>
      <dgm:spPr/>
    </dgm:pt>
    <dgm:pt modelId="{51CB0391-3E7E-BA49-BE6D-BC9E219AEE3D}" type="pres">
      <dgm:prSet presAssocID="{4DB34DD4-3925-D74D-A501-1887EDE9A416}" presName="ConnectLine" presStyleLbl="sibTrans1D1" presStyleIdx="21" presStyleCnt="26"/>
      <dgm:spPr>
        <a:noFill/>
        <a:ln w="6350" cap="flat" cmpd="sng" algn="ctr">
          <a:solidFill>
            <a:schemeClr val="accent1">
              <a:hueOff val="0"/>
              <a:satOff val="0"/>
              <a:lumOff val="0"/>
              <a:alphaOff val="0"/>
            </a:schemeClr>
          </a:solidFill>
          <a:prstDash val="dash"/>
          <a:miter lim="800000"/>
        </a:ln>
        <a:effectLst/>
      </dgm:spPr>
    </dgm:pt>
    <dgm:pt modelId="{DE53EB60-2ECD-D044-8F75-D47E5812A06A}" type="pres">
      <dgm:prSet presAssocID="{4DB34DD4-3925-D74D-A501-1887EDE9A416}" presName="ConnectorPoint" presStyleLbl="alignNode1" presStyleIdx="21" presStyleCnt="26"/>
      <dgm:spPr/>
    </dgm:pt>
    <dgm:pt modelId="{6FF483D1-5A98-6C40-9592-560B4F70462E}" type="pres">
      <dgm:prSet presAssocID="{4DB34DD4-3925-D74D-A501-1887EDE9A416}" presName="EmptyPlaceHolder" presStyleCnt="0"/>
      <dgm:spPr/>
    </dgm:pt>
    <dgm:pt modelId="{FEA8F60E-22E2-574D-BB36-406363D3F46C}" type="pres">
      <dgm:prSet presAssocID="{CEF1B18A-C9EC-E84F-87E2-D5A5261BD1DE}" presName="spaceBetweenRectangles" presStyleCnt="0"/>
      <dgm:spPr/>
    </dgm:pt>
    <dgm:pt modelId="{0E306BA2-FDED-3D44-882E-3AC05EA7270F}" type="pres">
      <dgm:prSet presAssocID="{65D67891-244C-8F47-B36F-530ABC348990}" presName="composite" presStyleCnt="0"/>
      <dgm:spPr/>
    </dgm:pt>
    <dgm:pt modelId="{69ACD142-438F-BD41-A18A-F023E8C13F9E}" type="pres">
      <dgm:prSet presAssocID="{65D67891-244C-8F47-B36F-530ABC348990}" presName="L1TextContainer" presStyleLbl="revTx" presStyleIdx="22" presStyleCnt="26">
        <dgm:presLayoutVars>
          <dgm:chMax val="1"/>
          <dgm:chPref val="1"/>
          <dgm:bulletEnabled val="1"/>
        </dgm:presLayoutVars>
      </dgm:prSet>
      <dgm:spPr/>
    </dgm:pt>
    <dgm:pt modelId="{90EAE11F-9117-7544-B412-BBB207E926F3}" type="pres">
      <dgm:prSet presAssocID="{65D67891-244C-8F47-B36F-530ABC348990}" presName="L2TextContainerWrapper" presStyleCnt="0">
        <dgm:presLayoutVars>
          <dgm:chMax val="0"/>
          <dgm:chPref val="0"/>
          <dgm:bulletEnabled val="1"/>
        </dgm:presLayoutVars>
      </dgm:prSet>
      <dgm:spPr/>
    </dgm:pt>
    <dgm:pt modelId="{AB60EB7F-0B1E-8E45-9B41-5ABEF259F561}" type="pres">
      <dgm:prSet presAssocID="{65D67891-244C-8F47-B36F-530ABC348990}" presName="L2TextContainer" presStyleLbl="bgAcc1" presStyleIdx="22" presStyleCnt="26"/>
      <dgm:spPr/>
    </dgm:pt>
    <dgm:pt modelId="{56C11A26-0DB0-5A4F-8765-4B0C7ADDFE78}" type="pres">
      <dgm:prSet presAssocID="{65D67891-244C-8F47-B36F-530ABC348990}" presName="FlexibleEmptyPlaceHolder" presStyleCnt="0"/>
      <dgm:spPr/>
    </dgm:pt>
    <dgm:pt modelId="{1A02F747-176E-6A44-8321-E28F3BDD1CE8}" type="pres">
      <dgm:prSet presAssocID="{65D67891-244C-8F47-B36F-530ABC348990}" presName="ConnectLine" presStyleLbl="sibTrans1D1" presStyleIdx="22" presStyleCnt="26"/>
      <dgm:spPr>
        <a:noFill/>
        <a:ln w="6350" cap="flat" cmpd="sng" algn="ctr">
          <a:solidFill>
            <a:schemeClr val="accent1">
              <a:hueOff val="0"/>
              <a:satOff val="0"/>
              <a:lumOff val="0"/>
              <a:alphaOff val="0"/>
            </a:schemeClr>
          </a:solidFill>
          <a:prstDash val="dash"/>
          <a:miter lim="800000"/>
        </a:ln>
        <a:effectLst/>
      </dgm:spPr>
    </dgm:pt>
    <dgm:pt modelId="{1208919E-7DE9-1B4F-96EA-3E22789D6F9C}" type="pres">
      <dgm:prSet presAssocID="{65D67891-244C-8F47-B36F-530ABC348990}" presName="ConnectorPoint" presStyleLbl="alignNode1" presStyleIdx="22" presStyleCnt="26"/>
      <dgm:spPr/>
    </dgm:pt>
    <dgm:pt modelId="{B265A462-9D7B-434E-8596-7530C73126E3}" type="pres">
      <dgm:prSet presAssocID="{65D67891-244C-8F47-B36F-530ABC348990}" presName="EmptyPlaceHolder" presStyleCnt="0"/>
      <dgm:spPr/>
    </dgm:pt>
    <dgm:pt modelId="{A2A93BC6-3B6B-FD42-B023-22A9961B968C}" type="pres">
      <dgm:prSet presAssocID="{2442173F-638B-404D-A919-DA5CACEBA1A9}" presName="spaceBetweenRectangles" presStyleCnt="0"/>
      <dgm:spPr/>
    </dgm:pt>
    <dgm:pt modelId="{27A42976-0893-A64C-895D-89A49B0C950F}" type="pres">
      <dgm:prSet presAssocID="{86548727-4D7E-474D-AFF2-05E1343B20E4}" presName="composite" presStyleCnt="0"/>
      <dgm:spPr/>
    </dgm:pt>
    <dgm:pt modelId="{14F37D29-36C8-1742-BC67-7BF98C42E278}" type="pres">
      <dgm:prSet presAssocID="{86548727-4D7E-474D-AFF2-05E1343B20E4}" presName="L1TextContainer" presStyleLbl="revTx" presStyleIdx="23" presStyleCnt="26">
        <dgm:presLayoutVars>
          <dgm:chMax val="1"/>
          <dgm:chPref val="1"/>
          <dgm:bulletEnabled val="1"/>
        </dgm:presLayoutVars>
      </dgm:prSet>
      <dgm:spPr/>
    </dgm:pt>
    <dgm:pt modelId="{D99E9B15-5CC5-D443-AEB1-5CEA1B8E709B}" type="pres">
      <dgm:prSet presAssocID="{86548727-4D7E-474D-AFF2-05E1343B20E4}" presName="L2TextContainerWrapper" presStyleCnt="0">
        <dgm:presLayoutVars>
          <dgm:chMax val="0"/>
          <dgm:chPref val="0"/>
          <dgm:bulletEnabled val="1"/>
        </dgm:presLayoutVars>
      </dgm:prSet>
      <dgm:spPr/>
    </dgm:pt>
    <dgm:pt modelId="{C0B1E50B-7B37-E94E-8CD2-3C3793358D93}" type="pres">
      <dgm:prSet presAssocID="{86548727-4D7E-474D-AFF2-05E1343B20E4}" presName="L2TextContainer" presStyleLbl="bgAcc1" presStyleIdx="23" presStyleCnt="26"/>
      <dgm:spPr/>
    </dgm:pt>
    <dgm:pt modelId="{F40E705F-E1DF-FC42-A967-066B3869116D}" type="pres">
      <dgm:prSet presAssocID="{86548727-4D7E-474D-AFF2-05E1343B20E4}" presName="FlexibleEmptyPlaceHolder" presStyleCnt="0"/>
      <dgm:spPr/>
    </dgm:pt>
    <dgm:pt modelId="{28C0D3F0-2943-2D4F-8632-8C3CB0AFA992}" type="pres">
      <dgm:prSet presAssocID="{86548727-4D7E-474D-AFF2-05E1343B20E4}" presName="ConnectLine" presStyleLbl="sibTrans1D1" presStyleIdx="23" presStyleCnt="26"/>
      <dgm:spPr>
        <a:noFill/>
        <a:ln w="6350" cap="flat" cmpd="sng" algn="ctr">
          <a:solidFill>
            <a:schemeClr val="accent1">
              <a:hueOff val="0"/>
              <a:satOff val="0"/>
              <a:lumOff val="0"/>
              <a:alphaOff val="0"/>
            </a:schemeClr>
          </a:solidFill>
          <a:prstDash val="dash"/>
          <a:miter lim="800000"/>
        </a:ln>
        <a:effectLst/>
      </dgm:spPr>
    </dgm:pt>
    <dgm:pt modelId="{EF5C7C34-F5D9-8847-9509-049C9954F372}" type="pres">
      <dgm:prSet presAssocID="{86548727-4D7E-474D-AFF2-05E1343B20E4}" presName="ConnectorPoint" presStyleLbl="alignNode1" presStyleIdx="23" presStyleCnt="26"/>
      <dgm:spPr/>
    </dgm:pt>
    <dgm:pt modelId="{A7E70675-F5E5-3C47-AD3B-2543DDFE55C8}" type="pres">
      <dgm:prSet presAssocID="{86548727-4D7E-474D-AFF2-05E1343B20E4}" presName="EmptyPlaceHolder" presStyleCnt="0"/>
      <dgm:spPr/>
    </dgm:pt>
    <dgm:pt modelId="{E551D854-CCA1-F141-8152-A7530214FA8D}" type="pres">
      <dgm:prSet presAssocID="{BC38355A-78EE-994C-A42A-4EEAF5C8A7EF}" presName="spaceBetweenRectangles" presStyleCnt="0"/>
      <dgm:spPr/>
    </dgm:pt>
    <dgm:pt modelId="{B66D1C74-5533-5746-AFB4-CCC6F8D2AD05}" type="pres">
      <dgm:prSet presAssocID="{738917E2-D566-7A4C-BB9B-8B8FBF1553F4}" presName="composite" presStyleCnt="0"/>
      <dgm:spPr/>
    </dgm:pt>
    <dgm:pt modelId="{EF4D2BE4-D354-144C-93A1-C7F99EC4D94A}" type="pres">
      <dgm:prSet presAssocID="{738917E2-D566-7A4C-BB9B-8B8FBF1553F4}" presName="L1TextContainer" presStyleLbl="revTx" presStyleIdx="24" presStyleCnt="26">
        <dgm:presLayoutVars>
          <dgm:chMax val="1"/>
          <dgm:chPref val="1"/>
          <dgm:bulletEnabled val="1"/>
        </dgm:presLayoutVars>
      </dgm:prSet>
      <dgm:spPr/>
    </dgm:pt>
    <dgm:pt modelId="{90C3FF91-145C-D04C-874A-214275B3C3D4}" type="pres">
      <dgm:prSet presAssocID="{738917E2-D566-7A4C-BB9B-8B8FBF1553F4}" presName="L2TextContainerWrapper" presStyleCnt="0">
        <dgm:presLayoutVars>
          <dgm:chMax val="0"/>
          <dgm:chPref val="0"/>
          <dgm:bulletEnabled val="1"/>
        </dgm:presLayoutVars>
      </dgm:prSet>
      <dgm:spPr/>
    </dgm:pt>
    <dgm:pt modelId="{9E53691C-9A3E-B54D-B3C4-2061DEE466FA}" type="pres">
      <dgm:prSet presAssocID="{738917E2-D566-7A4C-BB9B-8B8FBF1553F4}" presName="L2TextContainer" presStyleLbl="bgAcc1" presStyleIdx="24" presStyleCnt="26" custScaleX="199293"/>
      <dgm:spPr/>
    </dgm:pt>
    <dgm:pt modelId="{A11DAECA-0575-C64F-AB09-957724132D63}" type="pres">
      <dgm:prSet presAssocID="{738917E2-D566-7A4C-BB9B-8B8FBF1553F4}" presName="FlexibleEmptyPlaceHolder" presStyleCnt="0"/>
      <dgm:spPr/>
    </dgm:pt>
    <dgm:pt modelId="{188824D0-F473-9746-BF40-4902104A1AD6}" type="pres">
      <dgm:prSet presAssocID="{738917E2-D566-7A4C-BB9B-8B8FBF1553F4}" presName="ConnectLine" presStyleLbl="sibTrans1D1" presStyleIdx="24" presStyleCnt="26"/>
      <dgm:spPr>
        <a:noFill/>
        <a:ln w="6350" cap="flat" cmpd="sng" algn="ctr">
          <a:solidFill>
            <a:schemeClr val="accent1">
              <a:hueOff val="0"/>
              <a:satOff val="0"/>
              <a:lumOff val="0"/>
              <a:alphaOff val="0"/>
            </a:schemeClr>
          </a:solidFill>
          <a:prstDash val="dash"/>
          <a:miter lim="800000"/>
        </a:ln>
        <a:effectLst/>
      </dgm:spPr>
    </dgm:pt>
    <dgm:pt modelId="{8EAE4B1C-791B-3046-8045-C9906A1AF483}" type="pres">
      <dgm:prSet presAssocID="{738917E2-D566-7A4C-BB9B-8B8FBF1553F4}" presName="ConnectorPoint" presStyleLbl="alignNode1" presStyleIdx="24" presStyleCnt="26"/>
      <dgm:spPr/>
    </dgm:pt>
    <dgm:pt modelId="{7CD1BCA1-AD62-DA40-A715-63D2432C97A6}" type="pres">
      <dgm:prSet presAssocID="{738917E2-D566-7A4C-BB9B-8B8FBF1553F4}" presName="EmptyPlaceHolder" presStyleCnt="0"/>
      <dgm:spPr/>
    </dgm:pt>
    <dgm:pt modelId="{FC060F21-24D5-8746-9D6D-A87895660149}" type="pres">
      <dgm:prSet presAssocID="{0A2A2577-3F22-9348-B8E9-869B2276A210}" presName="spaceBetweenRectangles" presStyleCnt="0"/>
      <dgm:spPr/>
    </dgm:pt>
    <dgm:pt modelId="{BCB78F84-98D6-FD48-8382-C6E7A1B45970}" type="pres">
      <dgm:prSet presAssocID="{CCBB328C-5EFA-C34B-A27C-59B3F38A7B65}" presName="composite" presStyleCnt="0"/>
      <dgm:spPr/>
    </dgm:pt>
    <dgm:pt modelId="{93FFDC62-94FE-5B41-AB12-A7CE2F5B1E76}" type="pres">
      <dgm:prSet presAssocID="{CCBB328C-5EFA-C34B-A27C-59B3F38A7B65}" presName="L1TextContainer" presStyleLbl="revTx" presStyleIdx="25" presStyleCnt="26">
        <dgm:presLayoutVars>
          <dgm:chMax val="1"/>
          <dgm:chPref val="1"/>
          <dgm:bulletEnabled val="1"/>
        </dgm:presLayoutVars>
      </dgm:prSet>
      <dgm:spPr/>
    </dgm:pt>
    <dgm:pt modelId="{2BBC35FA-554F-844B-8F1A-9AFC6AB777EF}" type="pres">
      <dgm:prSet presAssocID="{CCBB328C-5EFA-C34B-A27C-59B3F38A7B65}" presName="L2TextContainerWrapper" presStyleCnt="0">
        <dgm:presLayoutVars>
          <dgm:chMax val="0"/>
          <dgm:chPref val="0"/>
          <dgm:bulletEnabled val="1"/>
        </dgm:presLayoutVars>
      </dgm:prSet>
      <dgm:spPr/>
    </dgm:pt>
    <dgm:pt modelId="{C1E9EABB-21CD-5547-97BF-BD512467594B}" type="pres">
      <dgm:prSet presAssocID="{CCBB328C-5EFA-C34B-A27C-59B3F38A7B65}" presName="L2TextContainer" presStyleLbl="bgAcc1" presStyleIdx="25" presStyleCnt="26" custScaleX="139831"/>
      <dgm:spPr/>
    </dgm:pt>
    <dgm:pt modelId="{DCBA08ED-5428-9F4E-994A-6A1BF0FDA72B}" type="pres">
      <dgm:prSet presAssocID="{CCBB328C-5EFA-C34B-A27C-59B3F38A7B65}" presName="FlexibleEmptyPlaceHolder" presStyleCnt="0"/>
      <dgm:spPr/>
    </dgm:pt>
    <dgm:pt modelId="{727B213D-AF6D-C840-B76E-1928C08A5D99}" type="pres">
      <dgm:prSet presAssocID="{CCBB328C-5EFA-C34B-A27C-59B3F38A7B65}" presName="ConnectLine" presStyleLbl="sibTrans1D1" presStyleIdx="25" presStyleCnt="26"/>
      <dgm:spPr>
        <a:noFill/>
        <a:ln w="6350" cap="flat" cmpd="sng" algn="ctr">
          <a:solidFill>
            <a:schemeClr val="accent1">
              <a:hueOff val="0"/>
              <a:satOff val="0"/>
              <a:lumOff val="0"/>
              <a:alphaOff val="0"/>
            </a:schemeClr>
          </a:solidFill>
          <a:prstDash val="dash"/>
          <a:miter lim="800000"/>
        </a:ln>
        <a:effectLst/>
      </dgm:spPr>
    </dgm:pt>
    <dgm:pt modelId="{00742B4C-6086-3B49-A055-13AAB3F2863D}" type="pres">
      <dgm:prSet presAssocID="{CCBB328C-5EFA-C34B-A27C-59B3F38A7B65}" presName="ConnectorPoint" presStyleLbl="alignNode1" presStyleIdx="25" presStyleCnt="26"/>
      <dgm:spPr/>
    </dgm:pt>
    <dgm:pt modelId="{C224AAAA-187E-214E-A2A8-D82B915645C1}" type="pres">
      <dgm:prSet presAssocID="{CCBB328C-5EFA-C34B-A27C-59B3F38A7B65}" presName="EmptyPlaceHolder" presStyleCnt="0"/>
      <dgm:spPr/>
    </dgm:pt>
  </dgm:ptLst>
  <dgm:cxnLst>
    <dgm:cxn modelId="{8CE20400-7FB6-874C-BDE0-E582F9C7EEC5}" type="presOf" srcId="{ADE98C8D-DB32-354E-9141-79CC2EDBD7FD}" destId="{FF8A1B35-E148-2E49-88C5-9E194D359385}" srcOrd="0" destOrd="0" presId="urn:microsoft.com/office/officeart/2016/7/layout/BasicTimeline"/>
    <dgm:cxn modelId="{6F19A902-35A9-5749-9B12-E9138FE7523A}" type="presOf" srcId="{65D67891-244C-8F47-B36F-530ABC348990}" destId="{69ACD142-438F-BD41-A18A-F023E8C13F9E}" srcOrd="0" destOrd="0" presId="urn:microsoft.com/office/officeart/2016/7/layout/BasicTimeline"/>
    <dgm:cxn modelId="{D4577503-1FD7-5F4F-B441-F79D6EBD2BEF}" srcId="{AA5C597E-B8B9-4597-931B-CB25537F0C20}" destId="{879C9466-5C36-6841-BF57-AEF8A9012A00}" srcOrd="13" destOrd="0" parTransId="{D5B7C7F3-3856-0348-9B9C-03894129CAF2}" sibTransId="{9DFF677C-A456-0549-977D-953CA67F053E}"/>
    <dgm:cxn modelId="{4D834504-A248-2748-890B-532F848BF7B8}" srcId="{3BD6D51C-9FCB-BA46-B6E4-139D06100E58}" destId="{1E40BF66-B5BA-1D44-B5C0-19AAB4154F87}" srcOrd="0" destOrd="0" parTransId="{A4E3E901-E29A-C341-8B6B-823771771EC6}" sibTransId="{DFB15B22-0C06-8F46-8454-4576AB2D29AD}"/>
    <dgm:cxn modelId="{77572D05-517E-7B46-BAE8-8ACC1DA9D495}" type="presOf" srcId="{2EFD0336-799F-5A4B-A9A2-052E5EE3E6FD}" destId="{D1CA9808-8A08-854F-B621-B4865F38F456}" srcOrd="0" destOrd="0" presId="urn:microsoft.com/office/officeart/2016/7/layout/BasicTimeline"/>
    <dgm:cxn modelId="{9EF93F05-9F6B-E244-8FA6-DF39BF829F7B}" type="presOf" srcId="{F2B6802C-C4C7-0644-BF04-7B4862A3D662}" destId="{2F43AB1D-26AC-E648-A739-F23354A4B4BE}" srcOrd="0" destOrd="0" presId="urn:microsoft.com/office/officeart/2016/7/layout/BasicTimeline"/>
    <dgm:cxn modelId="{E1868F10-4FEE-FA47-8784-D41E2601DA19}" srcId="{545A66CC-6236-224B-8F6C-F2658F91BF17}" destId="{5D24F5D8-F334-FF40-86E5-9CDB775E862E}" srcOrd="0" destOrd="0" parTransId="{02DB2E7C-AD11-494F-B15F-225CD0DFE226}" sibTransId="{52EC6CB8-6DB5-364C-AB67-99D50B4186A9}"/>
    <dgm:cxn modelId="{00971C12-74FC-C543-BBCF-057A86E6E94F}" type="presOf" srcId="{DB60AF37-FD9E-C442-AB89-E40DF889CFD2}" destId="{0B2A4F88-C3AB-A64A-AD97-C1B983AB604D}" srcOrd="0" destOrd="0" presId="urn:microsoft.com/office/officeart/2016/7/layout/BasicTimeline"/>
    <dgm:cxn modelId="{E356B517-E4C6-844B-B347-3AC8DA305A0C}" type="presOf" srcId="{738917E2-D566-7A4C-BB9B-8B8FBF1553F4}" destId="{EF4D2BE4-D354-144C-93A1-C7F99EC4D94A}" srcOrd="0" destOrd="0" presId="urn:microsoft.com/office/officeart/2016/7/layout/BasicTimeline"/>
    <dgm:cxn modelId="{EB2E961E-1BED-9D4C-ABF9-1B800BDAAA5C}" type="presOf" srcId="{18E98B40-A5E9-974D-9BA1-80A304187254}" destId="{343B68B1-2E0F-A248-A14E-30148D0E973F}" srcOrd="0" destOrd="0" presId="urn:microsoft.com/office/officeart/2016/7/layout/BasicTimeline"/>
    <dgm:cxn modelId="{BDA69F24-B0F1-7A44-A09A-B052E69198B4}" srcId="{AA5C597E-B8B9-4597-931B-CB25537F0C20}" destId="{86548727-4D7E-474D-AFF2-05E1343B20E4}" srcOrd="23" destOrd="0" parTransId="{9A85358C-1DC3-7345-B48E-599195790353}" sibTransId="{BC38355A-78EE-994C-A42A-4EEAF5C8A7EF}"/>
    <dgm:cxn modelId="{5EB74425-3182-4F4A-8E84-A442C804F99E}" srcId="{AA5C597E-B8B9-4597-931B-CB25537F0C20}" destId="{2EFD0336-799F-5A4B-A9A2-052E5EE3E6FD}" srcOrd="12" destOrd="0" parTransId="{976E6A8F-BC80-5240-BEE0-A8D4135AD35F}" sibTransId="{1132EA7D-A161-A14B-87C9-7E795CB30145}"/>
    <dgm:cxn modelId="{FC64A125-AFB1-2F49-B27A-F75D308B7F0A}" type="presOf" srcId="{053DF559-326F-7E40-ACD7-63820DB2863F}" destId="{165FEBE1-ACF3-C94B-9874-79CBF211BE9D}" srcOrd="0" destOrd="0" presId="urn:microsoft.com/office/officeart/2016/7/layout/BasicTimeline"/>
    <dgm:cxn modelId="{CC17A027-4040-9340-BD7A-8063ABC26EC2}" type="presOf" srcId="{1B76FBFD-F60A-FE4B-9E48-9442DE8AD1D2}" destId="{63847C76-7148-184D-B667-2214B9502FE4}" srcOrd="0" destOrd="0" presId="urn:microsoft.com/office/officeart/2016/7/layout/BasicTimeline"/>
    <dgm:cxn modelId="{2FE6A527-B236-5244-AF94-25257D03B7E5}" srcId="{AA5C597E-B8B9-4597-931B-CB25537F0C20}" destId="{0B35FB0F-6841-7E4F-BC4C-E0B71FB3580A}" srcOrd="17" destOrd="0" parTransId="{17E8ACFE-9B97-4242-98DF-25EAC2886677}" sibTransId="{EC77FAC7-3FAF-7C47-9906-4D3220FC540E}"/>
    <dgm:cxn modelId="{C3E9D828-2AA3-9642-A5D7-3E653A462318}" type="presOf" srcId="{6E2F330E-AAA6-3E43-BEAE-B119D1D7118D}" destId="{925CA47F-0CA4-8C43-823B-72DCB0091EEC}" srcOrd="0" destOrd="0" presId="urn:microsoft.com/office/officeart/2016/7/layout/BasicTimeline"/>
    <dgm:cxn modelId="{63C73A29-A103-E143-8B1D-0364EB9FB422}" srcId="{10C6B108-F473-2A44-A8BC-5D9C12082037}" destId="{04AC8784-A6D8-2B4B-A2E2-D503C23E4413}" srcOrd="0" destOrd="0" parTransId="{BEF08F12-6CBD-AA48-8E9C-43939D6E1FBC}" sibTransId="{81F13AFB-0417-CD4E-9115-E997D9AD302B}"/>
    <dgm:cxn modelId="{839AD92A-B862-5E40-A052-E7EF191C95DE}" srcId="{AA5C597E-B8B9-4597-931B-CB25537F0C20}" destId="{1EFB03D8-8841-784A-9A39-D5404EC962E4}" srcOrd="20" destOrd="0" parTransId="{1EE41017-157B-B640-A8D7-47B365B25DD0}" sibTransId="{388212C8-E59F-484C-8633-FD562D67F8CB}"/>
    <dgm:cxn modelId="{14E3D12B-53A4-3C42-BC72-5B0632F5CB0D}" srcId="{AA5C597E-B8B9-4597-931B-CB25537F0C20}" destId="{50B98D83-8A02-8A46-B666-6E05F31A8ED4}" srcOrd="18" destOrd="0" parTransId="{120A045F-B0B7-1C41-9BFC-D5A32A193CAD}" sibTransId="{308A5B4E-8A5E-A04D-B85D-DBB03CE1CA08}"/>
    <dgm:cxn modelId="{82F6B02C-CC73-774F-9BFB-F371C85D3607}" type="presOf" srcId="{86548727-4D7E-474D-AFF2-05E1343B20E4}" destId="{14F37D29-36C8-1742-BC67-7BF98C42E278}" srcOrd="0" destOrd="0" presId="urn:microsoft.com/office/officeart/2016/7/layout/BasicTimeline"/>
    <dgm:cxn modelId="{3EF3452E-18A0-3142-A5D3-553406D9C71A}" type="presOf" srcId="{3BD6D51C-9FCB-BA46-B6E4-139D06100E58}" destId="{AB0BEAC2-B897-E041-A7E1-7E6489FAA0DB}" srcOrd="0" destOrd="0" presId="urn:microsoft.com/office/officeart/2016/7/layout/BasicTimeline"/>
    <dgm:cxn modelId="{DF5C742E-1D25-4447-B525-02A730DBD68A}" type="presOf" srcId="{1EFB03D8-8841-784A-9A39-D5404EC962E4}" destId="{EBFE389A-F344-D140-BECE-7327D03BEB38}" srcOrd="0" destOrd="0" presId="urn:microsoft.com/office/officeart/2016/7/layout/BasicTimeline"/>
    <dgm:cxn modelId="{28E04C33-5ACF-3740-A547-B1F632CAD325}" type="presOf" srcId="{0302EC7E-A8E6-7C48-9EC5-C3694AE34007}" destId="{912E7F09-8B45-BE42-BCB2-392C0ACF9F93}" srcOrd="0" destOrd="0" presId="urn:microsoft.com/office/officeart/2016/7/layout/BasicTimeline"/>
    <dgm:cxn modelId="{F55CE734-01FF-1948-81C0-FFDB2F59ED34}" srcId="{799BB7BD-D717-9843-BFC8-D4C8D9B421F1}" destId="{053DF559-326F-7E40-ACD7-63820DB2863F}" srcOrd="0" destOrd="0" parTransId="{0A5FA335-87F8-1141-80D7-3B9C1F9AD1ED}" sibTransId="{AD23A27B-F88E-F04E-B859-6C1D203E6379}"/>
    <dgm:cxn modelId="{55D03E35-DB4F-814E-A8B7-1CE6E089134A}" type="presOf" srcId="{E5907EE1-DFB6-9F42-BDBC-66A422545280}" destId="{0B09DF13-4D2E-144A-96C1-1F8D088A4D81}" srcOrd="0" destOrd="0" presId="urn:microsoft.com/office/officeart/2016/7/layout/BasicTimeline"/>
    <dgm:cxn modelId="{36CB833D-4601-1A4E-B40E-F9860D07802B}" srcId="{AA5C597E-B8B9-4597-931B-CB25537F0C20}" destId="{E70EF464-9208-CA45-8C7B-E0834FA1633E}" srcOrd="0" destOrd="0" parTransId="{6FA294CB-981B-194E-BD09-A8895B660251}" sibTransId="{E500333C-5128-BA4D-BB82-1B88E751FC65}"/>
    <dgm:cxn modelId="{698D7E40-F144-5E43-895E-F2229A2F731B}" srcId="{50B98D83-8A02-8A46-B666-6E05F31A8ED4}" destId="{DB60AF37-FD9E-C442-AB89-E40DF889CFD2}" srcOrd="0" destOrd="0" parTransId="{C0DA44CB-2950-5943-9925-A78941ED2ED0}" sibTransId="{997901B2-8888-4940-AE93-AC238286B48A}"/>
    <dgm:cxn modelId="{D82EF640-A24A-C84E-83D3-78902FEA65D2}" type="presOf" srcId="{5D24F5D8-F334-FF40-86E5-9CDB775E862E}" destId="{6E0595E2-F4AA-AD41-976A-21B5916CE84F}" srcOrd="0" destOrd="0" presId="urn:microsoft.com/office/officeart/2016/7/layout/BasicTimeline"/>
    <dgm:cxn modelId="{48346C42-F7EC-0245-B8E4-BE71B1D09B39}" srcId="{AA5C597E-B8B9-4597-931B-CB25537F0C20}" destId="{799BB7BD-D717-9843-BFC8-D4C8D9B421F1}" srcOrd="10" destOrd="0" parTransId="{02522D1F-D7D4-6940-97AF-79634A1CB573}" sibTransId="{612F6482-4E30-4543-BFE3-9748046F1779}"/>
    <dgm:cxn modelId="{C4591F44-1161-E742-B5E0-9367210BB178}" type="presOf" srcId="{7BF485A5-310A-CA41-85A9-BF9AC0407953}" destId="{23280065-240D-774C-93D5-406F01DA983B}" srcOrd="0" destOrd="0" presId="urn:microsoft.com/office/officeart/2016/7/layout/BasicTimeline"/>
    <dgm:cxn modelId="{C1C9BE47-CFF1-2644-AE53-DDA80F3AD07A}" srcId="{AA5C597E-B8B9-4597-931B-CB25537F0C20}" destId="{3BD6D51C-9FCB-BA46-B6E4-139D06100E58}" srcOrd="16" destOrd="0" parTransId="{D3F18AEB-D6AC-4642-868A-9B6BB0F12EAF}" sibTransId="{54C8671A-2203-DB4B-85BD-CBBAC44E91E5}"/>
    <dgm:cxn modelId="{ABAB0E4F-1F73-3446-9722-75FE955EE14E}" type="presOf" srcId="{CCBB328C-5EFA-C34B-A27C-59B3F38A7B65}" destId="{93FFDC62-94FE-5B41-AB12-A7CE2F5B1E76}" srcOrd="0" destOrd="0" presId="urn:microsoft.com/office/officeart/2016/7/layout/BasicTimeline"/>
    <dgm:cxn modelId="{A7371E52-6A29-CC46-8092-E7438B8C54D0}" type="presOf" srcId="{D9289352-D2AD-8E47-A000-E596B3A20E5A}" destId="{9F127FD0-0F1D-884F-ABBF-0776AF55FD97}" srcOrd="0" destOrd="0" presId="urn:microsoft.com/office/officeart/2016/7/layout/BasicTimeline"/>
    <dgm:cxn modelId="{4FE12152-7A26-C941-9E61-378BFFF78D01}" srcId="{AA5C597E-B8B9-4597-931B-CB25537F0C20}" destId="{5A17BB16-267C-DF4A-818C-89B3FD81491F}" srcOrd="2" destOrd="0" parTransId="{F440582E-9971-214A-8692-7B6C505F3A98}" sibTransId="{7F0A24BA-16FB-4342-9581-AF0CA04E00C7}"/>
    <dgm:cxn modelId="{86568952-BE7A-DB45-9C03-4578FD894B8D}" type="presOf" srcId="{4DB34DD4-3925-D74D-A501-1887EDE9A416}" destId="{F1E33E49-402A-ED4C-8AF9-52E4C26D3CAA}" srcOrd="0" destOrd="0" presId="urn:microsoft.com/office/officeart/2016/7/layout/BasicTimeline"/>
    <dgm:cxn modelId="{DB9A0354-7025-F24F-B688-8AE897665E36}" srcId="{AA5C597E-B8B9-4597-931B-CB25537F0C20}" destId="{65D67891-244C-8F47-B36F-530ABC348990}" srcOrd="22" destOrd="0" parTransId="{F92BD287-A247-5C45-9F60-21D5A484F7B0}" sibTransId="{2442173F-638B-404D-A919-DA5CACEBA1A9}"/>
    <dgm:cxn modelId="{0684BD54-E659-8B4D-BBD5-F065552A193C}" srcId="{AA5C597E-B8B9-4597-931B-CB25537F0C20}" destId="{CCBB328C-5EFA-C34B-A27C-59B3F38A7B65}" srcOrd="25" destOrd="0" parTransId="{0E524282-0C39-524B-A63E-3929AA364B4E}" sibTransId="{3371F1A5-E51C-ED45-BD59-95E2A0E79584}"/>
    <dgm:cxn modelId="{38F56D55-DD1C-6842-BF32-17299057DD39}" srcId="{879C9466-5C36-6841-BF57-AEF8A9012A00}" destId="{C356F0BD-05DE-794F-9E86-6764D4F9525A}" srcOrd="0" destOrd="0" parTransId="{D1E963F7-616D-7D4B-A338-B9A00A23F9E8}" sibTransId="{E50DC11F-8F16-744B-B4C0-999305C89737}"/>
    <dgm:cxn modelId="{58B50256-BC12-DA48-B36B-7E6BF094AF18}" srcId="{D9289352-D2AD-8E47-A000-E596B3A20E5A}" destId="{18E98B40-A5E9-974D-9BA1-80A304187254}" srcOrd="0" destOrd="0" parTransId="{C0A588B0-CFF9-A64D-9441-D7B4A8D2132C}" sibTransId="{6DA46956-CFB4-384E-A3A7-CF18E91846C4}"/>
    <dgm:cxn modelId="{8647EE59-E6E2-A643-9866-AF75A9239139}" srcId="{E70EF464-9208-CA45-8C7B-E0834FA1633E}" destId="{A3A4A8D7-482D-9142-986B-DDFD354284D4}" srcOrd="0" destOrd="0" parTransId="{5FA08AAE-8C95-5A4A-ADA2-E2D4FAEFB095}" sibTransId="{F73250B4-1A32-8A46-8D07-B427CC1C1B4A}"/>
    <dgm:cxn modelId="{67DBB35A-2848-9B47-A22D-C535003E0B4A}" type="presOf" srcId="{A3A4A8D7-482D-9142-986B-DDFD354284D4}" destId="{92144D50-2D22-5342-9220-364DDF408376}" srcOrd="0" destOrd="0" presId="urn:microsoft.com/office/officeart/2016/7/layout/BasicTimeline"/>
    <dgm:cxn modelId="{5DCA9F5C-50B4-2E43-BCD3-A0517FE4D96A}" srcId="{738917E2-D566-7A4C-BB9B-8B8FBF1553F4}" destId="{4BF0569E-F585-AC44-9961-431C7ED15482}" srcOrd="0" destOrd="0" parTransId="{CEE3C9CC-8EE4-C344-BFBD-D0B6FB642C3B}" sibTransId="{567F70CA-6698-DA42-B480-703DA3FE2F93}"/>
    <dgm:cxn modelId="{2AF9315F-A0C7-4E47-81E9-9D1151FF0703}" type="presOf" srcId="{0B35FB0F-6841-7E4F-BC4C-E0B71FB3580A}" destId="{5A4E757F-087E-7146-8F98-EBC2A5BFD152}" srcOrd="0" destOrd="0" presId="urn:microsoft.com/office/officeart/2016/7/layout/BasicTimeline"/>
    <dgm:cxn modelId="{ED5B2E62-F28C-8748-ACA7-64D98A485748}" type="presOf" srcId="{BF64A9A7-72F2-984E-AA7E-FE1E2098FFD7}" destId="{AB60EB7F-0B1E-8E45-9B41-5ABEF259F561}" srcOrd="0" destOrd="0" presId="urn:microsoft.com/office/officeart/2016/7/layout/BasicTimeline"/>
    <dgm:cxn modelId="{7C79C563-03D5-F14D-BEA0-EC57428AAE0C}" srcId="{AA5C597E-B8B9-4597-931B-CB25537F0C20}" destId="{4DB34DD4-3925-D74D-A501-1887EDE9A416}" srcOrd="21" destOrd="0" parTransId="{A54D707E-E1E3-D346-BD2C-2D5754923AFA}" sibTransId="{CEF1B18A-C9EC-E84F-87E2-D5A5261BD1DE}"/>
    <dgm:cxn modelId="{EF853968-415A-9245-ADD6-A451DE7CC378}" type="presOf" srcId="{5A17BB16-267C-DF4A-818C-89B3FD81491F}" destId="{9D031F4A-0588-3B4D-B83D-18187BA2A8A4}" srcOrd="0" destOrd="0" presId="urn:microsoft.com/office/officeart/2016/7/layout/BasicTimeline"/>
    <dgm:cxn modelId="{94F9CA6A-3832-274C-93AA-264912596F87}" srcId="{AA5C597E-B8B9-4597-931B-CB25537F0C20}" destId="{0CEA81BB-1320-774A-B6E3-07BD63BC7326}" srcOrd="15" destOrd="0" parTransId="{8EB0C6D2-F7F1-E549-B3A3-F9E11B62581D}" sibTransId="{1C0BFE9E-D321-2248-9783-F362023578B8}"/>
    <dgm:cxn modelId="{6B715A6C-9F83-BA40-97AB-1E29DA68853D}" type="presOf" srcId="{04AC8784-A6D8-2B4B-A2E2-D503C23E4413}" destId="{A7B239EB-27EF-9343-B6F6-E12D8D2F4D3C}" srcOrd="0" destOrd="0" presId="urn:microsoft.com/office/officeart/2016/7/layout/BasicTimeline"/>
    <dgm:cxn modelId="{B6AECA6D-272D-0E41-9A0E-C414601CD01B}" srcId="{AA5C597E-B8B9-4597-931B-CB25537F0C20}" destId="{F2B6802C-C4C7-0644-BF04-7B4862A3D662}" srcOrd="7" destOrd="0" parTransId="{29555303-7DBE-4145-A501-84E3612C1630}" sibTransId="{8430BADE-5558-C842-A2D6-446073ADD1D8}"/>
    <dgm:cxn modelId="{D7449C6E-BED0-7C4B-9D23-D5EB64135B63}" type="presOf" srcId="{545A66CC-6236-224B-8F6C-F2658F91BF17}" destId="{741E77F2-E5DA-D148-A8F1-F29DD71594EE}" srcOrd="0" destOrd="0" presId="urn:microsoft.com/office/officeart/2016/7/layout/BasicTimeline"/>
    <dgm:cxn modelId="{2F78526F-3A28-4747-B3A5-176433EBE09C}" type="presOf" srcId="{10C6B108-F473-2A44-A8BC-5D9C12082037}" destId="{BE1233AD-F6CA-5049-8293-C80E0BE0E8AE}" srcOrd="0" destOrd="0" presId="urn:microsoft.com/office/officeart/2016/7/layout/BasicTimeline"/>
    <dgm:cxn modelId="{AC80566F-A91E-4E40-A7C7-53047C401505}" type="presOf" srcId="{3FA89A40-30F5-7D44-BD1F-419BF6D541BD}" destId="{A49DCB5F-95ED-A74E-91C9-17332F0A9F46}" srcOrd="0" destOrd="0" presId="urn:microsoft.com/office/officeart/2016/7/layout/BasicTimeline"/>
    <dgm:cxn modelId="{174EC870-1B8A-F84C-9E8C-9E1DCEC815F7}" type="presOf" srcId="{1E40BF66-B5BA-1D44-B5C0-19AAB4154F87}" destId="{855AB296-466F-854E-B82A-364B34AFECA6}" srcOrd="0" destOrd="0" presId="urn:microsoft.com/office/officeart/2016/7/layout/BasicTimeline"/>
    <dgm:cxn modelId="{1722AA74-D8D8-BB42-B2F7-5D90157E4575}" type="presOf" srcId="{799BB7BD-D717-9843-BFC8-D4C8D9B421F1}" destId="{8BEDF0A9-456C-C045-B40A-3D7754165B84}" srcOrd="0" destOrd="0" presId="urn:microsoft.com/office/officeart/2016/7/layout/BasicTimeline"/>
    <dgm:cxn modelId="{96116A75-0C24-8548-8CFD-7D8CC58C008C}" srcId="{0B35FB0F-6841-7E4F-BC4C-E0B71FB3580A}" destId="{40D7D453-94D9-D24E-9A17-452F7C86EE7B}" srcOrd="0" destOrd="0" parTransId="{B495266B-83AB-8140-85E7-D1700FA72824}" sibTransId="{1EBE81DC-3525-8948-9487-72829EC267A0}"/>
    <dgm:cxn modelId="{4C30247A-8DC4-1642-9EB4-B0D2AFE2A094}" srcId="{AA5C597E-B8B9-4597-931B-CB25537F0C20}" destId="{ABBC6AC4-AAED-4C42-A930-1C534EDFE467}" srcOrd="9" destOrd="0" parTransId="{F521947F-FE22-7F4C-BBCC-43E4B1C66008}" sibTransId="{8884F1AE-2366-B842-8CEA-E908D33F44F8}"/>
    <dgm:cxn modelId="{9D3CCF7A-A6F0-174A-A172-2E7F799A37B8}" srcId="{AA5C597E-B8B9-4597-931B-CB25537F0C20}" destId="{D9289352-D2AD-8E47-A000-E596B3A20E5A}" srcOrd="8" destOrd="0" parTransId="{4B9A5CDF-D8BA-0543-AD68-675473846767}" sibTransId="{68D5CA32-221A-AD48-B318-BA45A9A645C8}"/>
    <dgm:cxn modelId="{DFFB507C-B356-2848-BBAA-725D2024BDA0}" srcId="{AA5C597E-B8B9-4597-931B-CB25537F0C20}" destId="{10C6B108-F473-2A44-A8BC-5D9C12082037}" srcOrd="3" destOrd="0" parTransId="{6BF5E5C4-4DB4-BA45-BD7C-6A7760536249}" sibTransId="{FEDD7F98-EAB6-A94E-A799-C556FB0B5065}"/>
    <dgm:cxn modelId="{8719F77D-80F6-9D4C-8CCE-F802983B97C6}" type="presOf" srcId="{40D7D453-94D9-D24E-9A17-452F7C86EE7B}" destId="{0C30CEA6-6668-8143-8129-BB4C0934517B}" srcOrd="0" destOrd="0" presId="urn:microsoft.com/office/officeart/2016/7/layout/BasicTimeline"/>
    <dgm:cxn modelId="{25B73A7E-75DB-114E-8DDD-6FAC0BA535EE}" type="presOf" srcId="{16924BBB-E800-E04D-B23C-1624BE8322B9}" destId="{CAF4FA4B-581F-1745-99A0-E22D6671DBCD}" srcOrd="0" destOrd="0" presId="urn:microsoft.com/office/officeart/2016/7/layout/BasicTimeline"/>
    <dgm:cxn modelId="{F844A981-58E6-454C-8C0A-41B42E309E58}" srcId="{AA5C597E-B8B9-4597-931B-CB25537F0C20}" destId="{738917E2-D566-7A4C-BB9B-8B8FBF1553F4}" srcOrd="24" destOrd="0" parTransId="{0DB9CA56-25ED-3C47-B177-3AD5C48C39D8}" sibTransId="{0A2A2577-3F22-9348-B8E9-869B2276A210}"/>
    <dgm:cxn modelId="{535A0884-DFFE-B042-9197-624DEF7C1B60}" srcId="{F2B6802C-C4C7-0644-BF04-7B4862A3D662}" destId="{1BFEE280-5C53-C049-8F9C-FE1242F3D775}" srcOrd="0" destOrd="0" parTransId="{C71844C6-ED23-DF4B-956A-A46599927260}" sibTransId="{E56878EC-D8DB-CC41-A003-097FAC450CDC}"/>
    <dgm:cxn modelId="{ED583986-14B1-A549-9B98-FDEB5A6E1837}" srcId="{AA5C597E-B8B9-4597-931B-CB25537F0C20}" destId="{DC6D0D2D-B794-AB4E-B08E-29CAB5537802}" srcOrd="14" destOrd="0" parTransId="{57BAE400-6736-5548-96FC-038B530404CE}" sibTransId="{D64EB574-FF52-2146-9EBE-55BC884B86A4}"/>
    <dgm:cxn modelId="{6A518C86-42A5-D44B-A3D8-9F07CAA160AF}" srcId="{AA5C597E-B8B9-4597-931B-CB25537F0C20}" destId="{3FA89A40-30F5-7D44-BD1F-419BF6D541BD}" srcOrd="4" destOrd="0" parTransId="{E14A9B95-CC91-F24C-8B13-76D7AD0C85FC}" sibTransId="{4806ACB5-54EF-3F42-BB6A-B384397338FB}"/>
    <dgm:cxn modelId="{48B5D78B-1651-CF47-86EE-E1FC90B161EF}" type="presOf" srcId="{AA5C597E-B8B9-4597-931B-CB25537F0C20}" destId="{3357EA7B-6901-444B-96C1-EFA318C860B8}" srcOrd="0" destOrd="0" presId="urn:microsoft.com/office/officeart/2016/7/layout/BasicTimeline"/>
    <dgm:cxn modelId="{425E138D-FE0A-4041-BD50-1ABF461B3B1A}" type="presOf" srcId="{B982105C-719E-864E-BD33-39543C7FE50F}" destId="{F712A87C-0072-554E-B5FD-3F925B004270}" srcOrd="0" destOrd="0" presId="urn:microsoft.com/office/officeart/2016/7/layout/BasicTimeline"/>
    <dgm:cxn modelId="{E916508F-2E48-3F4B-BE5A-7F4EFFC05181}" type="presOf" srcId="{DC6D0D2D-B794-AB4E-B08E-29CAB5537802}" destId="{3D21AEAC-A173-1546-9BA6-FF3B5DDB6F0E}" srcOrd="0" destOrd="0" presId="urn:microsoft.com/office/officeart/2016/7/layout/BasicTimeline"/>
    <dgm:cxn modelId="{DDC7E797-4480-F849-8A99-FEF393EB1D9F}" srcId="{ABBC6AC4-AAED-4C42-A930-1C534EDFE467}" destId="{E5907EE1-DFB6-9F42-BDBC-66A422545280}" srcOrd="0" destOrd="0" parTransId="{1AD4B031-AE7D-D24C-8735-DFF3C166F113}" sibTransId="{EE58BA61-5D3C-7E40-B1BA-82C3D8D6AFB4}"/>
    <dgm:cxn modelId="{1CE7CB99-4210-0841-8698-624939B12B34}" type="presOf" srcId="{50B98D83-8A02-8A46-B666-6E05F31A8ED4}" destId="{297B1868-EC57-D047-A52F-83F09DBD90B0}" srcOrd="0" destOrd="0" presId="urn:microsoft.com/office/officeart/2016/7/layout/BasicTimeline"/>
    <dgm:cxn modelId="{3E04249D-E335-FF4D-A9EC-6E67439D693F}" type="presOf" srcId="{80C0FB04-945B-6C48-838A-A34CCB4CC8AB}" destId="{C0B1E50B-7B37-E94E-8CD2-3C3793358D93}" srcOrd="0" destOrd="0" presId="urn:microsoft.com/office/officeart/2016/7/layout/BasicTimeline"/>
    <dgm:cxn modelId="{4262BD9D-0673-7941-A600-5D465DAE422A}" srcId="{3FA89A40-30F5-7D44-BD1F-419BF6D541BD}" destId="{1B76FBFD-F60A-FE4B-9E48-9442DE8AD1D2}" srcOrd="0" destOrd="0" parTransId="{D84BD0CF-AD7D-2A47-8B8B-0B2C4D55FD05}" sibTransId="{A7A2E32F-43A9-5048-9BCD-426E4904795B}"/>
    <dgm:cxn modelId="{D2DCEB9F-4AA0-2D49-8FEF-58E0A7013C93}" srcId="{AA5C597E-B8B9-4597-931B-CB25537F0C20}" destId="{545A66CC-6236-224B-8F6C-F2658F91BF17}" srcOrd="11" destOrd="0" parTransId="{AB373FB7-9809-494B-A885-EFC532DEFCB5}" sibTransId="{DA3B395A-1FD9-2046-A6BC-F390B7B2EC77}"/>
    <dgm:cxn modelId="{5037E8A4-C840-124E-B5D3-DCBE54DD2188}" type="presOf" srcId="{2A35C3A9-E574-A440-9DDB-4CB966170207}" destId="{90791C04-CBCA-C74B-9E52-75EDA938A2D9}" srcOrd="0" destOrd="0" presId="urn:microsoft.com/office/officeart/2016/7/layout/BasicTimeline"/>
    <dgm:cxn modelId="{FE9234AA-6F90-6D44-9501-1A2DFBBCF2B6}" srcId="{AA5C597E-B8B9-4597-931B-CB25537F0C20}" destId="{0302EC7E-A8E6-7C48-9EC5-C3694AE34007}" srcOrd="1" destOrd="0" parTransId="{80634FEC-6234-F345-8772-6687B871D638}" sibTransId="{A15BDFED-FB26-A34B-9822-1080C0CB23A7}"/>
    <dgm:cxn modelId="{5B8ADCAC-A666-E046-8DAE-1B4B74398607}" srcId="{0302EC7E-A8E6-7C48-9EC5-C3694AE34007}" destId="{5CD78FA8-66ED-ED45-BE5F-F444E9A4163C}" srcOrd="0" destOrd="0" parTransId="{AC63B1A4-F596-FA43-A498-4095464334FA}" sibTransId="{20E378D0-7FFC-EC44-B966-F19A77704BF6}"/>
    <dgm:cxn modelId="{77099CAD-4806-9C43-B612-FD23A8052C5E}" srcId="{4DB34DD4-3925-D74D-A501-1887EDE9A416}" destId="{4ACCE4B5-AB72-FF4B-AF6D-635E7F1A4CF9}" srcOrd="0" destOrd="0" parTransId="{B3574842-D167-DB4A-AEBF-4388F609183C}" sibTransId="{8B1282C0-0A60-B440-B5B3-07D69BB75C11}"/>
    <dgm:cxn modelId="{A8EE6FB7-21A0-DB4D-8666-5BF3B6AD8A37}" type="presOf" srcId="{5CD78FA8-66ED-ED45-BE5F-F444E9A4163C}" destId="{590C2009-41E4-0347-8E35-608F6A1019FF}" srcOrd="0" destOrd="0" presId="urn:microsoft.com/office/officeart/2016/7/layout/BasicTimeline"/>
    <dgm:cxn modelId="{D996C3B8-6D19-FC42-BE1B-E52A15F671B7}" srcId="{AA5C597E-B8B9-4597-931B-CB25537F0C20}" destId="{ADE98C8D-DB32-354E-9141-79CC2EDBD7FD}" srcOrd="6" destOrd="0" parTransId="{18660246-16CD-4C4D-A284-52F36A6C9C75}" sibTransId="{9475A5D5-6745-EB44-9E89-7E65F7A1AD05}"/>
    <dgm:cxn modelId="{4809FCB9-51B4-5848-A3D2-168934CE450C}" type="presOf" srcId="{71E8AAB1-D833-174F-976F-B395998F6EA6}" destId="{C1E9EABB-21CD-5547-97BF-BD512467594B}" srcOrd="0" destOrd="0" presId="urn:microsoft.com/office/officeart/2016/7/layout/BasicTimeline"/>
    <dgm:cxn modelId="{54C3BCBC-7261-4844-8AAE-ABF4F919E22D}" type="presOf" srcId="{0027BCBD-4399-8A48-A4E3-6DC0371C9AA2}" destId="{135E688A-C7E6-9141-8533-67E6E124AF71}" srcOrd="0" destOrd="0" presId="urn:microsoft.com/office/officeart/2016/7/layout/BasicTimeline"/>
    <dgm:cxn modelId="{B5AD4FC0-6844-DF49-848E-DA11D4AA0EA6}" srcId="{86548727-4D7E-474D-AFF2-05E1343B20E4}" destId="{80C0FB04-945B-6C48-838A-A34CCB4CC8AB}" srcOrd="0" destOrd="0" parTransId="{67858AB3-3738-CC46-9D1A-B6205A3FA8EE}" sibTransId="{F29AFF9C-2779-4F40-B503-23335C54D055}"/>
    <dgm:cxn modelId="{E117FBC2-B3C2-8949-B7D7-15ACBD681E7B}" srcId="{2EFD0336-799F-5A4B-A9A2-052E5EE3E6FD}" destId="{B982105C-719E-864E-BD33-39543C7FE50F}" srcOrd="0" destOrd="0" parTransId="{4A1E8FD6-7FD4-814A-80DF-B2914E6209CF}" sibTransId="{85E6A5EE-5CF0-8447-8C1D-4FA6AAD3BDF9}"/>
    <dgm:cxn modelId="{50A5D2C3-1F96-3149-99BD-A34D12C05649}" srcId="{ADE98C8D-DB32-354E-9141-79CC2EDBD7FD}" destId="{8AC614C2-E487-C14F-8E5E-4869D3CA29C8}" srcOrd="0" destOrd="0" parTransId="{369954EC-154A-B943-BF7E-D5F5E04D60D8}" sibTransId="{00F62592-E659-8645-B402-B8600CB4A79B}"/>
    <dgm:cxn modelId="{D37982C5-D740-EF46-A3A3-F27ACD9B0EED}" type="presOf" srcId="{E70EF464-9208-CA45-8C7B-E0834FA1633E}" destId="{7A69794D-CDAA-4840-8450-02BA42CB3A5C}" srcOrd="0" destOrd="0" presId="urn:microsoft.com/office/officeart/2016/7/layout/BasicTimeline"/>
    <dgm:cxn modelId="{7FF90EC7-AB83-7842-A3C2-A57DE132532D}" srcId="{DC6D0D2D-B794-AB4E-B08E-29CAB5537802}" destId="{2A35C3A9-E574-A440-9DDB-4CB966170207}" srcOrd="0" destOrd="0" parTransId="{56BDB2BA-7CC1-C94A-AABB-88C4288F7843}" sibTransId="{B39595BB-0FF5-E647-822C-7D3A1CC83074}"/>
    <dgm:cxn modelId="{4C9AAFCD-BDE7-8242-BE1D-5EDAEE3765C3}" type="presOf" srcId="{655FF9C1-8B2B-E042-80FD-539457689A08}" destId="{5BA2AB4B-7C5C-8543-B1C3-2174EB8E3E61}" srcOrd="0" destOrd="0" presId="urn:microsoft.com/office/officeart/2016/7/layout/BasicTimeline"/>
    <dgm:cxn modelId="{6178C1CD-612F-404A-9430-D0BEA5FCB5A3}" srcId="{CCBB328C-5EFA-C34B-A27C-59B3F38A7B65}" destId="{71E8AAB1-D833-174F-976F-B395998F6EA6}" srcOrd="0" destOrd="0" parTransId="{410F322C-4FC5-334F-86FC-7D3BA4063075}" sibTransId="{9EEB4CC0-BC76-4D4F-8D59-EA00BE639391}"/>
    <dgm:cxn modelId="{BCA919D1-D2BE-9848-B70C-1B20FE52FEDE}" srcId="{97E6A69D-DB19-164B-B963-05EE39763DDE}" destId="{0027BCBD-4399-8A48-A4E3-6DC0371C9AA2}" srcOrd="0" destOrd="0" parTransId="{F9AB88E7-C41F-4949-B2AE-2219A915BDE8}" sibTransId="{C179E160-B8EA-4E46-BDD5-4461464B438D}"/>
    <dgm:cxn modelId="{4346B1D2-4C0F-5245-A0C2-6017BA8DB00D}" srcId="{1EFB03D8-8841-784A-9A39-D5404EC962E4}" destId="{655FF9C1-8B2B-E042-80FD-539457689A08}" srcOrd="0" destOrd="0" parTransId="{CBC1A55A-1DE5-7B43-BDAC-1E3828754982}" sibTransId="{644FF1B6-0D4A-6745-A95A-98E94BB25D37}"/>
    <dgm:cxn modelId="{44F51DD7-03C8-2D4F-8BAF-684B585F5DC7}" type="presOf" srcId="{0CEA81BB-1320-774A-B6E3-07BD63BC7326}" destId="{91B31617-1145-9A4A-B6AF-AD7E5AD15B71}" srcOrd="0" destOrd="0" presId="urn:microsoft.com/office/officeart/2016/7/layout/BasicTimeline"/>
    <dgm:cxn modelId="{658C0FD8-1B88-3F46-8EF3-8AA0AACB796E}" srcId="{6E2F330E-AAA6-3E43-BEAE-B119D1D7118D}" destId="{7BF485A5-310A-CA41-85A9-BF9AC0407953}" srcOrd="0" destOrd="0" parTransId="{CAF66ED6-0E39-6F4F-B3A6-1F2C87DDFC4E}" sibTransId="{A79A2312-C45B-094B-A7C0-C685EBA4BCAB}"/>
    <dgm:cxn modelId="{A53362D9-71F5-5242-B8C4-182B55107AFA}" type="presOf" srcId="{879C9466-5C36-6841-BF57-AEF8A9012A00}" destId="{D468DF45-5123-B147-972F-F399C5BE5F7D}" srcOrd="0" destOrd="0" presId="urn:microsoft.com/office/officeart/2016/7/layout/BasicTimeline"/>
    <dgm:cxn modelId="{D9D3F3DA-920E-A545-9104-FF4220DAC858}" type="presOf" srcId="{4BF0569E-F585-AC44-9961-431C7ED15482}" destId="{9E53691C-9A3E-B54D-B3C4-2061DEE466FA}" srcOrd="0" destOrd="0" presId="urn:microsoft.com/office/officeart/2016/7/layout/BasicTimeline"/>
    <dgm:cxn modelId="{C5500BDE-D54B-6449-BE3B-147682A21899}" srcId="{AA5C597E-B8B9-4597-931B-CB25537F0C20}" destId="{6E2F330E-AAA6-3E43-BEAE-B119D1D7118D}" srcOrd="5" destOrd="0" parTransId="{7DF4375D-27BA-7A4E-ADE3-F0EED7568294}" sibTransId="{E56B430C-96A9-924A-BFA2-3F3295A483EC}"/>
    <dgm:cxn modelId="{DBE749DE-84CA-134C-8546-3211257D9E5F}" srcId="{5A17BB16-267C-DF4A-818C-89B3FD81491F}" destId="{16924BBB-E800-E04D-B23C-1624BE8322B9}" srcOrd="0" destOrd="0" parTransId="{81D4FDE1-8FB7-9B4C-8898-D60E1CD26508}" sibTransId="{39F2ADC0-25A8-A047-BF71-FC7F3EEE5678}"/>
    <dgm:cxn modelId="{AB0E77DF-9A6D-5B4E-88A3-D53F1C2E1C36}" srcId="{65D67891-244C-8F47-B36F-530ABC348990}" destId="{BF64A9A7-72F2-984E-AA7E-FE1E2098FFD7}" srcOrd="0" destOrd="0" parTransId="{144BA014-D9BE-7C4C-9F72-2F8ECC5BE7C5}" sibTransId="{22C3D53B-2FF6-5349-9F0A-8BB584B4A512}"/>
    <dgm:cxn modelId="{9D38F1E2-8798-244B-BEE8-259167EA4950}" srcId="{AA5C597E-B8B9-4597-931B-CB25537F0C20}" destId="{97E6A69D-DB19-164B-B963-05EE39763DDE}" srcOrd="19" destOrd="0" parTransId="{9E318752-611A-6048-8882-04C1EC98A3CE}" sibTransId="{014BA829-C5E9-3B47-BA6E-3304D34F7D7E}"/>
    <dgm:cxn modelId="{C7403DE3-9F2D-4345-83B4-44053DE547A4}" type="presOf" srcId="{ABBC6AC4-AAED-4C42-A930-1C534EDFE467}" destId="{C63B0795-CA42-9248-A85A-FF3E58D1BC86}" srcOrd="0" destOrd="0" presId="urn:microsoft.com/office/officeart/2016/7/layout/BasicTimeline"/>
    <dgm:cxn modelId="{55C9FFED-DB57-CB49-978A-6B90AEFB7996}" srcId="{0CEA81BB-1320-774A-B6E3-07BD63BC7326}" destId="{73415B67-D79F-2D41-A981-14BAA38B4E4C}" srcOrd="0" destOrd="0" parTransId="{D624782E-5F3B-BA48-BE95-E13AF4F43F5F}" sibTransId="{E082108F-BF23-BF44-B566-86CE7190414E}"/>
    <dgm:cxn modelId="{AA96C9EE-5870-7F44-9296-E9E86ACBC8EF}" type="presOf" srcId="{8AC614C2-E487-C14F-8E5E-4869D3CA29C8}" destId="{F365F97C-9B98-5F46-B76D-AA328611F26B}" srcOrd="0" destOrd="0" presId="urn:microsoft.com/office/officeart/2016/7/layout/BasicTimeline"/>
    <dgm:cxn modelId="{3C68DBEE-FF60-E044-8B36-18F8CD19FDEB}" type="presOf" srcId="{C356F0BD-05DE-794F-9E86-6764D4F9525A}" destId="{A3B0F407-B916-2542-93B9-B192924A58C8}" srcOrd="0" destOrd="0" presId="urn:microsoft.com/office/officeart/2016/7/layout/BasicTimeline"/>
    <dgm:cxn modelId="{AFF8AAEF-CFEE-E749-83E5-F22B4CF5BAD8}" type="presOf" srcId="{4ACCE4B5-AB72-FF4B-AF6D-635E7F1A4CF9}" destId="{5F31DD99-581A-C64C-A470-093DEFED7C4E}" srcOrd="0" destOrd="0" presId="urn:microsoft.com/office/officeart/2016/7/layout/BasicTimeline"/>
    <dgm:cxn modelId="{D0246BF6-7F12-6A4F-B785-DEB8EB9E54EA}" type="presOf" srcId="{1BFEE280-5C53-C049-8F9C-FE1242F3D775}" destId="{0C679E0A-10D3-D64C-9F3C-A5EF4D1B4172}" srcOrd="0" destOrd="0" presId="urn:microsoft.com/office/officeart/2016/7/layout/BasicTimeline"/>
    <dgm:cxn modelId="{C91487F7-1D95-AA46-AC39-6053DA96AACB}" type="presOf" srcId="{73415B67-D79F-2D41-A981-14BAA38B4E4C}" destId="{4934C88E-E7EE-FB4D-9D28-48FDC078A20D}" srcOrd="0" destOrd="0" presId="urn:microsoft.com/office/officeart/2016/7/layout/BasicTimeline"/>
    <dgm:cxn modelId="{958A78FB-2602-2C4E-839B-1306CD895C79}" type="presOf" srcId="{97E6A69D-DB19-164B-B963-05EE39763DDE}" destId="{BDBF8702-7A8E-2B42-A578-7F587E9CA64A}" srcOrd="0" destOrd="0" presId="urn:microsoft.com/office/officeart/2016/7/layout/BasicTimeline"/>
    <dgm:cxn modelId="{C0BD04CA-B27A-C844-96C6-E340343C3676}" type="presParOf" srcId="{3357EA7B-6901-444B-96C1-EFA318C860B8}" destId="{FDD5FF72-CB2C-A245-83D2-F06CC4F57320}" srcOrd="0" destOrd="0" presId="urn:microsoft.com/office/officeart/2016/7/layout/BasicTimeline"/>
    <dgm:cxn modelId="{23F86114-B130-EB4E-AA6B-B4607B6D1775}" type="presParOf" srcId="{3357EA7B-6901-444B-96C1-EFA318C860B8}" destId="{635FD0C2-AFB3-A64F-8381-DCA0B642FFE2}" srcOrd="1" destOrd="0" presId="urn:microsoft.com/office/officeart/2016/7/layout/BasicTimeline"/>
    <dgm:cxn modelId="{854F8C4D-2699-EF4E-AEBD-678745AEC906}" type="presParOf" srcId="{635FD0C2-AFB3-A64F-8381-DCA0B642FFE2}" destId="{8F01BBD1-30D3-9440-B691-CD2086EF54A2}" srcOrd="0" destOrd="0" presId="urn:microsoft.com/office/officeart/2016/7/layout/BasicTimeline"/>
    <dgm:cxn modelId="{FB62D19B-C724-FB43-81A3-7583244085D8}" type="presParOf" srcId="{8F01BBD1-30D3-9440-B691-CD2086EF54A2}" destId="{7A69794D-CDAA-4840-8450-02BA42CB3A5C}" srcOrd="0" destOrd="0" presId="urn:microsoft.com/office/officeart/2016/7/layout/BasicTimeline"/>
    <dgm:cxn modelId="{73F7554A-18B2-4E4A-AE80-81DAEC054121}" type="presParOf" srcId="{8F01BBD1-30D3-9440-B691-CD2086EF54A2}" destId="{5158A937-061E-5442-9B85-1EF6FD7896EB}" srcOrd="1" destOrd="0" presId="urn:microsoft.com/office/officeart/2016/7/layout/BasicTimeline"/>
    <dgm:cxn modelId="{41A74D54-2885-9049-937F-B7A73AAC9A2E}" type="presParOf" srcId="{5158A937-061E-5442-9B85-1EF6FD7896EB}" destId="{92144D50-2D22-5342-9220-364DDF408376}" srcOrd="0" destOrd="0" presId="urn:microsoft.com/office/officeart/2016/7/layout/BasicTimeline"/>
    <dgm:cxn modelId="{A1957747-79A5-B349-99BA-81DF066FD0DD}" type="presParOf" srcId="{5158A937-061E-5442-9B85-1EF6FD7896EB}" destId="{1AF3C9E8-2928-744D-BFE7-D17C19028603}" srcOrd="1" destOrd="0" presId="urn:microsoft.com/office/officeart/2016/7/layout/BasicTimeline"/>
    <dgm:cxn modelId="{994F3ACC-12A2-D643-807A-95155C1DF1AE}" type="presParOf" srcId="{8F01BBD1-30D3-9440-B691-CD2086EF54A2}" destId="{1E98680C-2034-DC40-A232-0A22FC41F8CF}" srcOrd="2" destOrd="0" presId="urn:microsoft.com/office/officeart/2016/7/layout/BasicTimeline"/>
    <dgm:cxn modelId="{CE265EB1-6425-2646-9F64-746055C360EE}" type="presParOf" srcId="{8F01BBD1-30D3-9440-B691-CD2086EF54A2}" destId="{6D1A244D-21F4-8F4C-A8BB-F37F2FBFFC03}" srcOrd="3" destOrd="0" presId="urn:microsoft.com/office/officeart/2016/7/layout/BasicTimeline"/>
    <dgm:cxn modelId="{DF0CDA02-EFEE-BD43-87DF-9BDC6596DA5F}" type="presParOf" srcId="{8F01BBD1-30D3-9440-B691-CD2086EF54A2}" destId="{B4CE6277-519A-5546-9237-B00921A631AC}" srcOrd="4" destOrd="0" presId="urn:microsoft.com/office/officeart/2016/7/layout/BasicTimeline"/>
    <dgm:cxn modelId="{2992703B-FCE5-EC4A-A493-93ACE119D3BD}" type="presParOf" srcId="{635FD0C2-AFB3-A64F-8381-DCA0B642FFE2}" destId="{74C1D88D-532F-FC45-B8A4-DA0CAB65036F}" srcOrd="1" destOrd="0" presId="urn:microsoft.com/office/officeart/2016/7/layout/BasicTimeline"/>
    <dgm:cxn modelId="{52B6BB34-A59D-1240-BC43-C37E6DB64558}" type="presParOf" srcId="{635FD0C2-AFB3-A64F-8381-DCA0B642FFE2}" destId="{EAD7DB7F-ED01-7740-A2A1-5D2CB0D460F9}" srcOrd="2" destOrd="0" presId="urn:microsoft.com/office/officeart/2016/7/layout/BasicTimeline"/>
    <dgm:cxn modelId="{E0DC4625-8DFD-1F41-A72D-59FA7CD90E46}" type="presParOf" srcId="{EAD7DB7F-ED01-7740-A2A1-5D2CB0D460F9}" destId="{912E7F09-8B45-BE42-BCB2-392C0ACF9F93}" srcOrd="0" destOrd="0" presId="urn:microsoft.com/office/officeart/2016/7/layout/BasicTimeline"/>
    <dgm:cxn modelId="{30DB94B5-0380-6E40-BE04-083DD57DE695}" type="presParOf" srcId="{EAD7DB7F-ED01-7740-A2A1-5D2CB0D460F9}" destId="{95C692A5-CCF7-1049-9118-4E03F3D3BD44}" srcOrd="1" destOrd="0" presId="urn:microsoft.com/office/officeart/2016/7/layout/BasicTimeline"/>
    <dgm:cxn modelId="{EAECD53C-AA6E-DA4F-944F-09581C70266B}" type="presParOf" srcId="{95C692A5-CCF7-1049-9118-4E03F3D3BD44}" destId="{590C2009-41E4-0347-8E35-608F6A1019FF}" srcOrd="0" destOrd="0" presId="urn:microsoft.com/office/officeart/2016/7/layout/BasicTimeline"/>
    <dgm:cxn modelId="{6E2BB60F-C118-BD4F-8F24-C149DCE23B46}" type="presParOf" srcId="{95C692A5-CCF7-1049-9118-4E03F3D3BD44}" destId="{EA8DA5C2-1C73-0042-995B-E39AAF69F5FD}" srcOrd="1" destOrd="0" presId="urn:microsoft.com/office/officeart/2016/7/layout/BasicTimeline"/>
    <dgm:cxn modelId="{9E7C6CCF-EB86-FB4F-8471-0FBD98228889}" type="presParOf" srcId="{EAD7DB7F-ED01-7740-A2A1-5D2CB0D460F9}" destId="{8E9989B0-25A5-0A48-B11E-02752FB69739}" srcOrd="2" destOrd="0" presId="urn:microsoft.com/office/officeart/2016/7/layout/BasicTimeline"/>
    <dgm:cxn modelId="{86F8D624-B3A6-404F-8960-1EFF9485C229}" type="presParOf" srcId="{EAD7DB7F-ED01-7740-A2A1-5D2CB0D460F9}" destId="{5C5534BA-A224-BE4D-A6AC-8C81CECA8574}" srcOrd="3" destOrd="0" presId="urn:microsoft.com/office/officeart/2016/7/layout/BasicTimeline"/>
    <dgm:cxn modelId="{C4CE8846-DEAF-124B-98B5-699AE9B8EF9C}" type="presParOf" srcId="{EAD7DB7F-ED01-7740-A2A1-5D2CB0D460F9}" destId="{E3B466D8-8729-D24D-B275-CFF82C67E068}" srcOrd="4" destOrd="0" presId="urn:microsoft.com/office/officeart/2016/7/layout/BasicTimeline"/>
    <dgm:cxn modelId="{3AC98B26-A226-A648-80D9-CFE26E3B0AE3}" type="presParOf" srcId="{635FD0C2-AFB3-A64F-8381-DCA0B642FFE2}" destId="{803ACDB3-DCCB-9C41-956B-631409E43034}" srcOrd="3" destOrd="0" presId="urn:microsoft.com/office/officeart/2016/7/layout/BasicTimeline"/>
    <dgm:cxn modelId="{20389376-67C9-BB43-9281-9B4719CD1067}" type="presParOf" srcId="{635FD0C2-AFB3-A64F-8381-DCA0B642FFE2}" destId="{24D02128-0B08-1443-B7CA-555D3B4FD8F5}" srcOrd="4" destOrd="0" presId="urn:microsoft.com/office/officeart/2016/7/layout/BasicTimeline"/>
    <dgm:cxn modelId="{4DB59B87-74B4-FA47-8304-B00B3925CE0C}" type="presParOf" srcId="{24D02128-0B08-1443-B7CA-555D3B4FD8F5}" destId="{9D031F4A-0588-3B4D-B83D-18187BA2A8A4}" srcOrd="0" destOrd="0" presId="urn:microsoft.com/office/officeart/2016/7/layout/BasicTimeline"/>
    <dgm:cxn modelId="{84198C1B-E1CA-554C-8819-5337E76ADDB0}" type="presParOf" srcId="{24D02128-0B08-1443-B7CA-555D3B4FD8F5}" destId="{7DC46F89-E7EF-E640-835E-5DD261DA61AF}" srcOrd="1" destOrd="0" presId="urn:microsoft.com/office/officeart/2016/7/layout/BasicTimeline"/>
    <dgm:cxn modelId="{C93F97A6-6FC2-C649-9F5B-D066CBE5DF73}" type="presParOf" srcId="{7DC46F89-E7EF-E640-835E-5DD261DA61AF}" destId="{CAF4FA4B-581F-1745-99A0-E22D6671DBCD}" srcOrd="0" destOrd="0" presId="urn:microsoft.com/office/officeart/2016/7/layout/BasicTimeline"/>
    <dgm:cxn modelId="{DC148A6E-73AD-F345-8433-F762825FCB00}" type="presParOf" srcId="{7DC46F89-E7EF-E640-835E-5DD261DA61AF}" destId="{2B31423E-6C99-F646-88C9-98367D5EDA0F}" srcOrd="1" destOrd="0" presId="urn:microsoft.com/office/officeart/2016/7/layout/BasicTimeline"/>
    <dgm:cxn modelId="{E515FC8B-71A2-9F4E-8D76-8DCD40EB9333}" type="presParOf" srcId="{24D02128-0B08-1443-B7CA-555D3B4FD8F5}" destId="{9D77A951-1C2D-3740-8A6D-651BAF70DBF2}" srcOrd="2" destOrd="0" presId="urn:microsoft.com/office/officeart/2016/7/layout/BasicTimeline"/>
    <dgm:cxn modelId="{41216302-4A77-914A-BDC2-3184C33171E8}" type="presParOf" srcId="{24D02128-0B08-1443-B7CA-555D3B4FD8F5}" destId="{5A89CB8D-9210-A542-B4FA-8F4F3077813C}" srcOrd="3" destOrd="0" presId="urn:microsoft.com/office/officeart/2016/7/layout/BasicTimeline"/>
    <dgm:cxn modelId="{EC4FC366-74AE-D64F-8D03-E3A8AA5DD37E}" type="presParOf" srcId="{24D02128-0B08-1443-B7CA-555D3B4FD8F5}" destId="{67983878-F3B3-844C-85BF-ACCF5C8CC379}" srcOrd="4" destOrd="0" presId="urn:microsoft.com/office/officeart/2016/7/layout/BasicTimeline"/>
    <dgm:cxn modelId="{853A0439-44B5-2349-B9B4-A0586E96128F}" type="presParOf" srcId="{635FD0C2-AFB3-A64F-8381-DCA0B642FFE2}" destId="{5C37232A-15F9-924A-BF39-D4DB77B98CA3}" srcOrd="5" destOrd="0" presId="urn:microsoft.com/office/officeart/2016/7/layout/BasicTimeline"/>
    <dgm:cxn modelId="{3CB6C268-693C-8E40-AD9C-CE7963919448}" type="presParOf" srcId="{635FD0C2-AFB3-A64F-8381-DCA0B642FFE2}" destId="{B2E952B7-C0B3-8440-A6D9-A04662908E4B}" srcOrd="6" destOrd="0" presId="urn:microsoft.com/office/officeart/2016/7/layout/BasicTimeline"/>
    <dgm:cxn modelId="{2FA1125A-E695-F64C-A796-0B69E0F1A775}" type="presParOf" srcId="{B2E952B7-C0B3-8440-A6D9-A04662908E4B}" destId="{BE1233AD-F6CA-5049-8293-C80E0BE0E8AE}" srcOrd="0" destOrd="0" presId="urn:microsoft.com/office/officeart/2016/7/layout/BasicTimeline"/>
    <dgm:cxn modelId="{9BE7D1D1-C4A9-084E-B839-DAA8C74B049E}" type="presParOf" srcId="{B2E952B7-C0B3-8440-A6D9-A04662908E4B}" destId="{4D0BC69E-D2BB-4D4B-994E-7E1D3F116B79}" srcOrd="1" destOrd="0" presId="urn:microsoft.com/office/officeart/2016/7/layout/BasicTimeline"/>
    <dgm:cxn modelId="{658729F4-32BE-EE4C-A8B2-4AFBD8FF35D3}" type="presParOf" srcId="{4D0BC69E-D2BB-4D4B-994E-7E1D3F116B79}" destId="{A7B239EB-27EF-9343-B6F6-E12D8D2F4D3C}" srcOrd="0" destOrd="0" presId="urn:microsoft.com/office/officeart/2016/7/layout/BasicTimeline"/>
    <dgm:cxn modelId="{4E618E5A-9C1B-6341-A4C9-BB7E347E3186}" type="presParOf" srcId="{4D0BC69E-D2BB-4D4B-994E-7E1D3F116B79}" destId="{BD75969A-288A-E944-8FF5-3D6753F034FE}" srcOrd="1" destOrd="0" presId="urn:microsoft.com/office/officeart/2016/7/layout/BasicTimeline"/>
    <dgm:cxn modelId="{F16DC6EA-AFFA-C848-817B-7316EE85A5BD}" type="presParOf" srcId="{B2E952B7-C0B3-8440-A6D9-A04662908E4B}" destId="{93BAA186-68DA-F14D-B665-A2FF066D2F97}" srcOrd="2" destOrd="0" presId="urn:microsoft.com/office/officeart/2016/7/layout/BasicTimeline"/>
    <dgm:cxn modelId="{027368FB-5CA5-A848-8B45-F65566A6CEC9}" type="presParOf" srcId="{B2E952B7-C0B3-8440-A6D9-A04662908E4B}" destId="{A68FA1F5-87FE-F14D-8A70-DF2DFCF9B885}" srcOrd="3" destOrd="0" presId="urn:microsoft.com/office/officeart/2016/7/layout/BasicTimeline"/>
    <dgm:cxn modelId="{314E21E0-6698-B240-ABBB-DF2E3A101562}" type="presParOf" srcId="{B2E952B7-C0B3-8440-A6D9-A04662908E4B}" destId="{CBC9994C-DFE4-A24A-B09B-522202DEC71C}" srcOrd="4" destOrd="0" presId="urn:microsoft.com/office/officeart/2016/7/layout/BasicTimeline"/>
    <dgm:cxn modelId="{6AB85A7F-AD1C-FA41-90D5-6F5CDF2FC40B}" type="presParOf" srcId="{635FD0C2-AFB3-A64F-8381-DCA0B642FFE2}" destId="{F4927138-9D48-2F4B-A6DE-BF5E7DA5B5B1}" srcOrd="7" destOrd="0" presId="urn:microsoft.com/office/officeart/2016/7/layout/BasicTimeline"/>
    <dgm:cxn modelId="{7F2019EE-588B-3A42-8E62-1B2B1C9FA7AD}" type="presParOf" srcId="{635FD0C2-AFB3-A64F-8381-DCA0B642FFE2}" destId="{ECE8CDB7-BC85-FF46-AD33-929942EB73E9}" srcOrd="8" destOrd="0" presId="urn:microsoft.com/office/officeart/2016/7/layout/BasicTimeline"/>
    <dgm:cxn modelId="{FC74FCBD-5792-D74A-AC66-1D94B3D196D7}" type="presParOf" srcId="{ECE8CDB7-BC85-FF46-AD33-929942EB73E9}" destId="{A49DCB5F-95ED-A74E-91C9-17332F0A9F46}" srcOrd="0" destOrd="0" presId="urn:microsoft.com/office/officeart/2016/7/layout/BasicTimeline"/>
    <dgm:cxn modelId="{6F04C7CA-A29A-6545-A1BA-31C85181E3FF}" type="presParOf" srcId="{ECE8CDB7-BC85-FF46-AD33-929942EB73E9}" destId="{CD9069EC-A644-3143-8705-8FEED0422856}" srcOrd="1" destOrd="0" presId="urn:microsoft.com/office/officeart/2016/7/layout/BasicTimeline"/>
    <dgm:cxn modelId="{350249BF-A49A-F643-A470-79B0FE16621D}" type="presParOf" srcId="{CD9069EC-A644-3143-8705-8FEED0422856}" destId="{63847C76-7148-184D-B667-2214B9502FE4}" srcOrd="0" destOrd="0" presId="urn:microsoft.com/office/officeart/2016/7/layout/BasicTimeline"/>
    <dgm:cxn modelId="{5D7AA171-885E-E140-A4DD-D98B95F9AF7C}" type="presParOf" srcId="{CD9069EC-A644-3143-8705-8FEED0422856}" destId="{F1727394-0C44-774B-B6EF-7E0058BE2DEF}" srcOrd="1" destOrd="0" presId="urn:microsoft.com/office/officeart/2016/7/layout/BasicTimeline"/>
    <dgm:cxn modelId="{1E9D46E9-08A9-0A44-A2D1-CA58A632936D}" type="presParOf" srcId="{ECE8CDB7-BC85-FF46-AD33-929942EB73E9}" destId="{6B47541A-1A27-D04C-AA4E-75B56006E51C}" srcOrd="2" destOrd="0" presId="urn:microsoft.com/office/officeart/2016/7/layout/BasicTimeline"/>
    <dgm:cxn modelId="{B5EAD10A-F5D4-8544-A4F4-5BA9AD4818BD}" type="presParOf" srcId="{ECE8CDB7-BC85-FF46-AD33-929942EB73E9}" destId="{6FF137B3-3E66-8044-A09B-CCF894E0EB5E}" srcOrd="3" destOrd="0" presId="urn:microsoft.com/office/officeart/2016/7/layout/BasicTimeline"/>
    <dgm:cxn modelId="{8C8C9CAB-3D87-AD44-8A34-E9AFA9808201}" type="presParOf" srcId="{ECE8CDB7-BC85-FF46-AD33-929942EB73E9}" destId="{1B336815-1ACA-5F42-B57E-C01D2CE58BF8}" srcOrd="4" destOrd="0" presId="urn:microsoft.com/office/officeart/2016/7/layout/BasicTimeline"/>
    <dgm:cxn modelId="{7E6D8D73-F904-6E4B-B549-77FA3F40C6F5}" type="presParOf" srcId="{635FD0C2-AFB3-A64F-8381-DCA0B642FFE2}" destId="{B0524048-F676-1445-BAD6-4FFF7B90C3AF}" srcOrd="9" destOrd="0" presId="urn:microsoft.com/office/officeart/2016/7/layout/BasicTimeline"/>
    <dgm:cxn modelId="{5B5CBE1E-D89D-3C4A-9B27-CCF65179CE47}" type="presParOf" srcId="{635FD0C2-AFB3-A64F-8381-DCA0B642FFE2}" destId="{B2939300-41D5-1344-82CE-A7014801BDE5}" srcOrd="10" destOrd="0" presId="urn:microsoft.com/office/officeart/2016/7/layout/BasicTimeline"/>
    <dgm:cxn modelId="{BB63F445-9426-684C-9D87-EB7BA55CE55B}" type="presParOf" srcId="{B2939300-41D5-1344-82CE-A7014801BDE5}" destId="{925CA47F-0CA4-8C43-823B-72DCB0091EEC}" srcOrd="0" destOrd="0" presId="urn:microsoft.com/office/officeart/2016/7/layout/BasicTimeline"/>
    <dgm:cxn modelId="{E0036A8A-0491-004D-81A7-7D0FD662BBC3}" type="presParOf" srcId="{B2939300-41D5-1344-82CE-A7014801BDE5}" destId="{50B9DCF9-FDE8-5248-AD9B-E8F465176932}" srcOrd="1" destOrd="0" presId="urn:microsoft.com/office/officeart/2016/7/layout/BasicTimeline"/>
    <dgm:cxn modelId="{9300EBC8-13F0-9E45-B876-4AF774AF9D1D}" type="presParOf" srcId="{50B9DCF9-FDE8-5248-AD9B-E8F465176932}" destId="{23280065-240D-774C-93D5-406F01DA983B}" srcOrd="0" destOrd="0" presId="urn:microsoft.com/office/officeart/2016/7/layout/BasicTimeline"/>
    <dgm:cxn modelId="{6C91696C-5E68-B249-93C2-4D4AFAD2AC87}" type="presParOf" srcId="{50B9DCF9-FDE8-5248-AD9B-E8F465176932}" destId="{48474753-D3F2-7241-ABB3-80BC1873E282}" srcOrd="1" destOrd="0" presId="urn:microsoft.com/office/officeart/2016/7/layout/BasicTimeline"/>
    <dgm:cxn modelId="{99A87D4B-187B-F944-97CF-682E92E92D93}" type="presParOf" srcId="{B2939300-41D5-1344-82CE-A7014801BDE5}" destId="{DA56B76C-8366-8448-B748-D498D252CB17}" srcOrd="2" destOrd="0" presId="urn:microsoft.com/office/officeart/2016/7/layout/BasicTimeline"/>
    <dgm:cxn modelId="{2F9C18C3-85C1-0947-9ED3-32C9F0DDD51E}" type="presParOf" srcId="{B2939300-41D5-1344-82CE-A7014801BDE5}" destId="{270F1475-3BFF-2647-83A7-6D7AD49106B8}" srcOrd="3" destOrd="0" presId="urn:microsoft.com/office/officeart/2016/7/layout/BasicTimeline"/>
    <dgm:cxn modelId="{929360AE-5FAF-6442-80CF-9DFE0B98A27A}" type="presParOf" srcId="{B2939300-41D5-1344-82CE-A7014801BDE5}" destId="{378330A8-81EF-2546-8D2D-4CB24235494A}" srcOrd="4" destOrd="0" presId="urn:microsoft.com/office/officeart/2016/7/layout/BasicTimeline"/>
    <dgm:cxn modelId="{6D659B0D-FEC8-9947-9B92-DBDB9A355F20}" type="presParOf" srcId="{635FD0C2-AFB3-A64F-8381-DCA0B642FFE2}" destId="{36B13AE7-2D22-CD46-9C45-7EEA03AF6C87}" srcOrd="11" destOrd="0" presId="urn:microsoft.com/office/officeart/2016/7/layout/BasicTimeline"/>
    <dgm:cxn modelId="{386D6C5A-1A9B-9C47-A1A2-5CBAAF7C348E}" type="presParOf" srcId="{635FD0C2-AFB3-A64F-8381-DCA0B642FFE2}" destId="{37CD8246-5322-5E42-938B-E4DA8084455E}" srcOrd="12" destOrd="0" presId="urn:microsoft.com/office/officeart/2016/7/layout/BasicTimeline"/>
    <dgm:cxn modelId="{80CE9DCA-AB85-2341-910D-18CB415DA875}" type="presParOf" srcId="{37CD8246-5322-5E42-938B-E4DA8084455E}" destId="{FF8A1B35-E148-2E49-88C5-9E194D359385}" srcOrd="0" destOrd="0" presId="urn:microsoft.com/office/officeart/2016/7/layout/BasicTimeline"/>
    <dgm:cxn modelId="{E624C5B7-5DDF-3A42-A85C-497C3E5D700F}" type="presParOf" srcId="{37CD8246-5322-5E42-938B-E4DA8084455E}" destId="{704FC356-206E-244A-9C35-D554499B392C}" srcOrd="1" destOrd="0" presId="urn:microsoft.com/office/officeart/2016/7/layout/BasicTimeline"/>
    <dgm:cxn modelId="{77E77A70-DC99-3840-BDA9-2B1AB903003D}" type="presParOf" srcId="{704FC356-206E-244A-9C35-D554499B392C}" destId="{F365F97C-9B98-5F46-B76D-AA328611F26B}" srcOrd="0" destOrd="0" presId="urn:microsoft.com/office/officeart/2016/7/layout/BasicTimeline"/>
    <dgm:cxn modelId="{A53F064D-B0DE-2042-8126-2CA009E4104D}" type="presParOf" srcId="{704FC356-206E-244A-9C35-D554499B392C}" destId="{6F663533-49AE-654B-90CB-50C242260375}" srcOrd="1" destOrd="0" presId="urn:microsoft.com/office/officeart/2016/7/layout/BasicTimeline"/>
    <dgm:cxn modelId="{336E0846-1D5E-A44E-B06D-579B23161378}" type="presParOf" srcId="{37CD8246-5322-5E42-938B-E4DA8084455E}" destId="{14FD56D7-E59F-E64E-A86A-812A726E2ED4}" srcOrd="2" destOrd="0" presId="urn:microsoft.com/office/officeart/2016/7/layout/BasicTimeline"/>
    <dgm:cxn modelId="{6250DF72-23A2-3144-BA77-D4FACC3CF0ED}" type="presParOf" srcId="{37CD8246-5322-5E42-938B-E4DA8084455E}" destId="{95D15475-9353-8247-9C6A-E16D43512A59}" srcOrd="3" destOrd="0" presId="urn:microsoft.com/office/officeart/2016/7/layout/BasicTimeline"/>
    <dgm:cxn modelId="{98716BD5-C569-F54E-BFBF-E36E25798A23}" type="presParOf" srcId="{37CD8246-5322-5E42-938B-E4DA8084455E}" destId="{DC85EDF8-23FD-D543-BA69-B0B6497154CE}" srcOrd="4" destOrd="0" presId="urn:microsoft.com/office/officeart/2016/7/layout/BasicTimeline"/>
    <dgm:cxn modelId="{E54ED217-436E-E74D-B1DF-EA34911BED05}" type="presParOf" srcId="{635FD0C2-AFB3-A64F-8381-DCA0B642FFE2}" destId="{93D0EB80-527A-5545-95EE-A22BBD12E9C8}" srcOrd="13" destOrd="0" presId="urn:microsoft.com/office/officeart/2016/7/layout/BasicTimeline"/>
    <dgm:cxn modelId="{151AFC71-C8EA-0C4E-AD7E-E1772C6CDF9A}" type="presParOf" srcId="{635FD0C2-AFB3-A64F-8381-DCA0B642FFE2}" destId="{B02C15D2-475F-B642-BC6F-F719B800DCA2}" srcOrd="14" destOrd="0" presId="urn:microsoft.com/office/officeart/2016/7/layout/BasicTimeline"/>
    <dgm:cxn modelId="{39B03A82-59C2-0D49-B3F1-E3E2419D1F33}" type="presParOf" srcId="{B02C15D2-475F-B642-BC6F-F719B800DCA2}" destId="{2F43AB1D-26AC-E648-A739-F23354A4B4BE}" srcOrd="0" destOrd="0" presId="urn:microsoft.com/office/officeart/2016/7/layout/BasicTimeline"/>
    <dgm:cxn modelId="{2C168026-FDE6-AC4C-8311-578196D8EAC7}" type="presParOf" srcId="{B02C15D2-475F-B642-BC6F-F719B800DCA2}" destId="{0F176E80-9B37-6A44-B282-F2315A6D24BA}" srcOrd="1" destOrd="0" presId="urn:microsoft.com/office/officeart/2016/7/layout/BasicTimeline"/>
    <dgm:cxn modelId="{246B771D-2816-FE47-BFAA-22BBA7F7CC93}" type="presParOf" srcId="{0F176E80-9B37-6A44-B282-F2315A6D24BA}" destId="{0C679E0A-10D3-D64C-9F3C-A5EF4D1B4172}" srcOrd="0" destOrd="0" presId="urn:microsoft.com/office/officeart/2016/7/layout/BasicTimeline"/>
    <dgm:cxn modelId="{74F49F8B-1080-CA4A-9484-23DE6F6B08E6}" type="presParOf" srcId="{0F176E80-9B37-6A44-B282-F2315A6D24BA}" destId="{0A2E2EB1-1641-224D-95ED-A31C52DC4563}" srcOrd="1" destOrd="0" presId="urn:microsoft.com/office/officeart/2016/7/layout/BasicTimeline"/>
    <dgm:cxn modelId="{33ACD475-1BCB-A54F-88AE-D2E1ADA0560A}" type="presParOf" srcId="{B02C15D2-475F-B642-BC6F-F719B800DCA2}" destId="{20C3DFEC-DEA4-C744-8D54-A504B1149886}" srcOrd="2" destOrd="0" presId="urn:microsoft.com/office/officeart/2016/7/layout/BasicTimeline"/>
    <dgm:cxn modelId="{6F591B3C-7D7A-BB45-AF99-2B53E12F0B4B}" type="presParOf" srcId="{B02C15D2-475F-B642-BC6F-F719B800DCA2}" destId="{43852711-C3FB-1D4C-AAA4-F8EE45018279}" srcOrd="3" destOrd="0" presId="urn:microsoft.com/office/officeart/2016/7/layout/BasicTimeline"/>
    <dgm:cxn modelId="{72A71A27-AF87-6541-A8FF-CF5FADEBF3E7}" type="presParOf" srcId="{B02C15D2-475F-B642-BC6F-F719B800DCA2}" destId="{F7A02ACF-6ED3-7E48-BE34-383AD08B8611}" srcOrd="4" destOrd="0" presId="urn:microsoft.com/office/officeart/2016/7/layout/BasicTimeline"/>
    <dgm:cxn modelId="{453C2CFE-DBFE-6243-AA48-F34CE933921D}" type="presParOf" srcId="{635FD0C2-AFB3-A64F-8381-DCA0B642FFE2}" destId="{041DBAB4-E837-764B-92BB-12E20C4C7310}" srcOrd="15" destOrd="0" presId="urn:microsoft.com/office/officeart/2016/7/layout/BasicTimeline"/>
    <dgm:cxn modelId="{F1E4710E-D6B9-A842-AAF5-707B262588E8}" type="presParOf" srcId="{635FD0C2-AFB3-A64F-8381-DCA0B642FFE2}" destId="{F9565653-8599-3041-AE7D-6ECA6C0FF2E0}" srcOrd="16" destOrd="0" presId="urn:microsoft.com/office/officeart/2016/7/layout/BasicTimeline"/>
    <dgm:cxn modelId="{325AD871-3B36-9049-A560-74B4EB7A70D1}" type="presParOf" srcId="{F9565653-8599-3041-AE7D-6ECA6C0FF2E0}" destId="{9F127FD0-0F1D-884F-ABBF-0776AF55FD97}" srcOrd="0" destOrd="0" presId="urn:microsoft.com/office/officeart/2016/7/layout/BasicTimeline"/>
    <dgm:cxn modelId="{DC8C3674-7E11-EA4C-9D6E-6F13EFB65C40}" type="presParOf" srcId="{F9565653-8599-3041-AE7D-6ECA6C0FF2E0}" destId="{CCAEA341-619D-594E-AD80-CD03481C33D0}" srcOrd="1" destOrd="0" presId="urn:microsoft.com/office/officeart/2016/7/layout/BasicTimeline"/>
    <dgm:cxn modelId="{001EBAE9-B458-874D-A1D5-0F03EB707E29}" type="presParOf" srcId="{CCAEA341-619D-594E-AD80-CD03481C33D0}" destId="{343B68B1-2E0F-A248-A14E-30148D0E973F}" srcOrd="0" destOrd="0" presId="urn:microsoft.com/office/officeart/2016/7/layout/BasicTimeline"/>
    <dgm:cxn modelId="{08B81851-AB62-3E48-92AD-7D86F5BCA794}" type="presParOf" srcId="{CCAEA341-619D-594E-AD80-CD03481C33D0}" destId="{C1749C54-A55E-AC4A-932D-4CDC174D7C12}" srcOrd="1" destOrd="0" presId="urn:microsoft.com/office/officeart/2016/7/layout/BasicTimeline"/>
    <dgm:cxn modelId="{089A4363-CE57-154E-8F95-114EEB6503C0}" type="presParOf" srcId="{F9565653-8599-3041-AE7D-6ECA6C0FF2E0}" destId="{56A4FD96-4B71-D540-A533-C14CD20DF4B1}" srcOrd="2" destOrd="0" presId="urn:microsoft.com/office/officeart/2016/7/layout/BasicTimeline"/>
    <dgm:cxn modelId="{8D302A8E-04A4-0942-B7E9-D9CE34E3E687}" type="presParOf" srcId="{F9565653-8599-3041-AE7D-6ECA6C0FF2E0}" destId="{4735846E-FB38-A441-875B-A1F402766332}" srcOrd="3" destOrd="0" presId="urn:microsoft.com/office/officeart/2016/7/layout/BasicTimeline"/>
    <dgm:cxn modelId="{436E6881-7831-C249-9F07-6F299E4BC0CC}" type="presParOf" srcId="{F9565653-8599-3041-AE7D-6ECA6C0FF2E0}" destId="{5F560821-F5DC-DB4E-91E1-0DEC410FB2B2}" srcOrd="4" destOrd="0" presId="urn:microsoft.com/office/officeart/2016/7/layout/BasicTimeline"/>
    <dgm:cxn modelId="{5CA32199-9424-2F4A-8279-27F39A4D5A79}" type="presParOf" srcId="{635FD0C2-AFB3-A64F-8381-DCA0B642FFE2}" destId="{F78B3BA8-AC22-A84F-9747-0EE7F3AF3A1D}" srcOrd="17" destOrd="0" presId="urn:microsoft.com/office/officeart/2016/7/layout/BasicTimeline"/>
    <dgm:cxn modelId="{2092B300-2D30-4A4B-8884-2916781088DA}" type="presParOf" srcId="{635FD0C2-AFB3-A64F-8381-DCA0B642FFE2}" destId="{36CC251E-DF74-0648-A5EE-1C18732D6239}" srcOrd="18" destOrd="0" presId="urn:microsoft.com/office/officeart/2016/7/layout/BasicTimeline"/>
    <dgm:cxn modelId="{9C7FA5F2-9FAA-E04B-9261-8CDFA7F395FF}" type="presParOf" srcId="{36CC251E-DF74-0648-A5EE-1C18732D6239}" destId="{C63B0795-CA42-9248-A85A-FF3E58D1BC86}" srcOrd="0" destOrd="0" presId="urn:microsoft.com/office/officeart/2016/7/layout/BasicTimeline"/>
    <dgm:cxn modelId="{002BA4AF-8E11-B44F-9ED4-D2022D7673F2}" type="presParOf" srcId="{36CC251E-DF74-0648-A5EE-1C18732D6239}" destId="{F804DC0C-EA10-384C-91DE-E814A54E8BCC}" srcOrd="1" destOrd="0" presId="urn:microsoft.com/office/officeart/2016/7/layout/BasicTimeline"/>
    <dgm:cxn modelId="{3799D9CA-DB0D-F742-9E52-759056DEC8D0}" type="presParOf" srcId="{F804DC0C-EA10-384C-91DE-E814A54E8BCC}" destId="{0B09DF13-4D2E-144A-96C1-1F8D088A4D81}" srcOrd="0" destOrd="0" presId="urn:microsoft.com/office/officeart/2016/7/layout/BasicTimeline"/>
    <dgm:cxn modelId="{DA2BE4D6-0FB3-6B48-B6CF-9D2E6110CB1A}" type="presParOf" srcId="{F804DC0C-EA10-384C-91DE-E814A54E8BCC}" destId="{3BC1ACCE-6DA1-2B40-894D-7278B3AAC3F6}" srcOrd="1" destOrd="0" presId="urn:microsoft.com/office/officeart/2016/7/layout/BasicTimeline"/>
    <dgm:cxn modelId="{F4B4E786-6DA9-1B4E-B9C7-AF3F1C9A15B7}" type="presParOf" srcId="{36CC251E-DF74-0648-A5EE-1C18732D6239}" destId="{8E6BB102-69F5-7F46-B051-E6C78120C2CA}" srcOrd="2" destOrd="0" presId="urn:microsoft.com/office/officeart/2016/7/layout/BasicTimeline"/>
    <dgm:cxn modelId="{41E6E22F-564E-AD4B-904D-6274C3639FF2}" type="presParOf" srcId="{36CC251E-DF74-0648-A5EE-1C18732D6239}" destId="{28E675FE-42CC-DD4A-B15B-C9A179BC48C0}" srcOrd="3" destOrd="0" presId="urn:microsoft.com/office/officeart/2016/7/layout/BasicTimeline"/>
    <dgm:cxn modelId="{B83E5F0F-15BA-4845-AC25-69BCE64F43B9}" type="presParOf" srcId="{36CC251E-DF74-0648-A5EE-1C18732D6239}" destId="{BDAEF17F-8603-704B-A0CA-EE3FAECFE6E8}" srcOrd="4" destOrd="0" presId="urn:microsoft.com/office/officeart/2016/7/layout/BasicTimeline"/>
    <dgm:cxn modelId="{D2E99243-0864-7C47-8B7F-0F2E8C3CC734}" type="presParOf" srcId="{635FD0C2-AFB3-A64F-8381-DCA0B642FFE2}" destId="{6336BD66-5985-C94A-80EA-BC1C638678D7}" srcOrd="19" destOrd="0" presId="urn:microsoft.com/office/officeart/2016/7/layout/BasicTimeline"/>
    <dgm:cxn modelId="{ADD28424-EAB3-CF47-9235-CBED74F448A0}" type="presParOf" srcId="{635FD0C2-AFB3-A64F-8381-DCA0B642FFE2}" destId="{E7A98D4E-231F-FC4B-945F-2C05DC3DD650}" srcOrd="20" destOrd="0" presId="urn:microsoft.com/office/officeart/2016/7/layout/BasicTimeline"/>
    <dgm:cxn modelId="{2FBD1C77-EDCA-FE46-9F6D-D3CCFD6AAFE0}" type="presParOf" srcId="{E7A98D4E-231F-FC4B-945F-2C05DC3DD650}" destId="{8BEDF0A9-456C-C045-B40A-3D7754165B84}" srcOrd="0" destOrd="0" presId="urn:microsoft.com/office/officeart/2016/7/layout/BasicTimeline"/>
    <dgm:cxn modelId="{8E353652-23D4-0749-97F0-D1DC90C93B72}" type="presParOf" srcId="{E7A98D4E-231F-FC4B-945F-2C05DC3DD650}" destId="{5C9F428D-8175-7F4A-96DC-ED6574220975}" srcOrd="1" destOrd="0" presId="urn:microsoft.com/office/officeart/2016/7/layout/BasicTimeline"/>
    <dgm:cxn modelId="{DB7A8E73-1FD5-FB4F-A0F3-07B3395D1936}" type="presParOf" srcId="{5C9F428D-8175-7F4A-96DC-ED6574220975}" destId="{165FEBE1-ACF3-C94B-9874-79CBF211BE9D}" srcOrd="0" destOrd="0" presId="urn:microsoft.com/office/officeart/2016/7/layout/BasicTimeline"/>
    <dgm:cxn modelId="{802915C1-71B6-994D-89E5-AA8D33DEBF41}" type="presParOf" srcId="{5C9F428D-8175-7F4A-96DC-ED6574220975}" destId="{B65460D9-77A3-3C4B-8F53-E5BEFA207E02}" srcOrd="1" destOrd="0" presId="urn:microsoft.com/office/officeart/2016/7/layout/BasicTimeline"/>
    <dgm:cxn modelId="{CCD411B3-C99A-9A45-B3FA-E9D5A0BB156C}" type="presParOf" srcId="{E7A98D4E-231F-FC4B-945F-2C05DC3DD650}" destId="{48D139B9-6340-4B4D-9BEA-9F45EA118557}" srcOrd="2" destOrd="0" presId="urn:microsoft.com/office/officeart/2016/7/layout/BasicTimeline"/>
    <dgm:cxn modelId="{77D5C3BB-6F3C-7048-B3F8-ED50FA2C4948}" type="presParOf" srcId="{E7A98D4E-231F-FC4B-945F-2C05DC3DD650}" destId="{ABF43673-8350-B64B-9828-B6FE9500718A}" srcOrd="3" destOrd="0" presId="urn:microsoft.com/office/officeart/2016/7/layout/BasicTimeline"/>
    <dgm:cxn modelId="{4F13EC23-9B6F-DC4D-8988-213241BC801B}" type="presParOf" srcId="{E7A98D4E-231F-FC4B-945F-2C05DC3DD650}" destId="{B0CF8D5B-1ED5-304E-A2F3-0972D62A0EA3}" srcOrd="4" destOrd="0" presId="urn:microsoft.com/office/officeart/2016/7/layout/BasicTimeline"/>
    <dgm:cxn modelId="{6238F9F9-71DA-A348-A1B5-3BC77F722219}" type="presParOf" srcId="{635FD0C2-AFB3-A64F-8381-DCA0B642FFE2}" destId="{33B4F4C9-38D8-674F-84F8-38A6E6CA79FA}" srcOrd="21" destOrd="0" presId="urn:microsoft.com/office/officeart/2016/7/layout/BasicTimeline"/>
    <dgm:cxn modelId="{98F155B4-E125-E942-B20E-9DC62DB48A8B}" type="presParOf" srcId="{635FD0C2-AFB3-A64F-8381-DCA0B642FFE2}" destId="{5D2C1F94-F5FE-8140-825C-10A9A07DF01D}" srcOrd="22" destOrd="0" presId="urn:microsoft.com/office/officeart/2016/7/layout/BasicTimeline"/>
    <dgm:cxn modelId="{4BE8C8F3-AEA7-8B49-BD6A-1FE874BB732D}" type="presParOf" srcId="{5D2C1F94-F5FE-8140-825C-10A9A07DF01D}" destId="{741E77F2-E5DA-D148-A8F1-F29DD71594EE}" srcOrd="0" destOrd="0" presId="urn:microsoft.com/office/officeart/2016/7/layout/BasicTimeline"/>
    <dgm:cxn modelId="{13ECAB44-6E1E-524A-BB6D-F0CAA6637C1E}" type="presParOf" srcId="{5D2C1F94-F5FE-8140-825C-10A9A07DF01D}" destId="{8C191EF9-C498-1B4C-AF2E-EB165367C7EA}" srcOrd="1" destOrd="0" presId="urn:microsoft.com/office/officeart/2016/7/layout/BasicTimeline"/>
    <dgm:cxn modelId="{587C37A6-E5F1-774F-B794-788A618B0C08}" type="presParOf" srcId="{8C191EF9-C498-1B4C-AF2E-EB165367C7EA}" destId="{6E0595E2-F4AA-AD41-976A-21B5916CE84F}" srcOrd="0" destOrd="0" presId="urn:microsoft.com/office/officeart/2016/7/layout/BasicTimeline"/>
    <dgm:cxn modelId="{56B09A3E-9C60-7E47-AC06-601352DE4437}" type="presParOf" srcId="{8C191EF9-C498-1B4C-AF2E-EB165367C7EA}" destId="{2D0F491E-A913-7047-B60B-349064E835A2}" srcOrd="1" destOrd="0" presId="urn:microsoft.com/office/officeart/2016/7/layout/BasicTimeline"/>
    <dgm:cxn modelId="{04CF46E8-2622-534B-AB81-B46AB5E9C4D3}" type="presParOf" srcId="{5D2C1F94-F5FE-8140-825C-10A9A07DF01D}" destId="{3C24E0D5-1519-744E-B27C-8E24E5522D07}" srcOrd="2" destOrd="0" presId="urn:microsoft.com/office/officeart/2016/7/layout/BasicTimeline"/>
    <dgm:cxn modelId="{F71E9311-7102-AD43-952D-0B71AC9F3B34}" type="presParOf" srcId="{5D2C1F94-F5FE-8140-825C-10A9A07DF01D}" destId="{991E1996-5BDF-3048-86C5-02198305976D}" srcOrd="3" destOrd="0" presId="urn:microsoft.com/office/officeart/2016/7/layout/BasicTimeline"/>
    <dgm:cxn modelId="{AC71AFEB-1C67-F347-A512-33ED75C9003E}" type="presParOf" srcId="{5D2C1F94-F5FE-8140-825C-10A9A07DF01D}" destId="{7B3BF717-98D0-D748-8891-8DBC783CA146}" srcOrd="4" destOrd="0" presId="urn:microsoft.com/office/officeart/2016/7/layout/BasicTimeline"/>
    <dgm:cxn modelId="{C82B09B0-676B-3345-AF6E-82793B66B88E}" type="presParOf" srcId="{635FD0C2-AFB3-A64F-8381-DCA0B642FFE2}" destId="{7E88CB55-EB17-084C-AA83-F38566240C6B}" srcOrd="23" destOrd="0" presId="urn:microsoft.com/office/officeart/2016/7/layout/BasicTimeline"/>
    <dgm:cxn modelId="{4320AB10-81C7-9948-AE85-CCE8F1421C25}" type="presParOf" srcId="{635FD0C2-AFB3-A64F-8381-DCA0B642FFE2}" destId="{FE84F730-5012-A743-8E97-B4845A5EB1F9}" srcOrd="24" destOrd="0" presId="urn:microsoft.com/office/officeart/2016/7/layout/BasicTimeline"/>
    <dgm:cxn modelId="{CB401D97-3284-CF4B-A375-A0A8E3D98C41}" type="presParOf" srcId="{FE84F730-5012-A743-8E97-B4845A5EB1F9}" destId="{D1CA9808-8A08-854F-B621-B4865F38F456}" srcOrd="0" destOrd="0" presId="urn:microsoft.com/office/officeart/2016/7/layout/BasicTimeline"/>
    <dgm:cxn modelId="{6029C0CC-D650-4146-A569-580A11677F29}" type="presParOf" srcId="{FE84F730-5012-A743-8E97-B4845A5EB1F9}" destId="{26398C79-5B18-3745-A3BA-DFAF41AC10F6}" srcOrd="1" destOrd="0" presId="urn:microsoft.com/office/officeart/2016/7/layout/BasicTimeline"/>
    <dgm:cxn modelId="{BA8BCD85-8B98-3E48-B734-9A69EAE8D2B2}" type="presParOf" srcId="{26398C79-5B18-3745-A3BA-DFAF41AC10F6}" destId="{F712A87C-0072-554E-B5FD-3F925B004270}" srcOrd="0" destOrd="0" presId="urn:microsoft.com/office/officeart/2016/7/layout/BasicTimeline"/>
    <dgm:cxn modelId="{57CD8E6F-927C-824F-874F-4E7800EB10C4}" type="presParOf" srcId="{26398C79-5B18-3745-A3BA-DFAF41AC10F6}" destId="{AA8B1DC5-EE5D-A243-A223-900F3428377A}" srcOrd="1" destOrd="0" presId="urn:microsoft.com/office/officeart/2016/7/layout/BasicTimeline"/>
    <dgm:cxn modelId="{A66D3595-1ACE-2145-95F7-79348D3AE172}" type="presParOf" srcId="{FE84F730-5012-A743-8E97-B4845A5EB1F9}" destId="{E7BD4E43-E45E-6242-91DD-6140134107FF}" srcOrd="2" destOrd="0" presId="urn:microsoft.com/office/officeart/2016/7/layout/BasicTimeline"/>
    <dgm:cxn modelId="{DB44B39E-41A8-3249-84A0-91C50824FCD8}" type="presParOf" srcId="{FE84F730-5012-A743-8E97-B4845A5EB1F9}" destId="{964BFEF1-AFC6-EE4C-BAC2-EED1132DC6D6}" srcOrd="3" destOrd="0" presId="urn:microsoft.com/office/officeart/2016/7/layout/BasicTimeline"/>
    <dgm:cxn modelId="{277BC531-9621-0D43-98D6-381CBBDAA6F3}" type="presParOf" srcId="{FE84F730-5012-A743-8E97-B4845A5EB1F9}" destId="{34BD623A-1C57-3F4F-95A2-BD974197E5DB}" srcOrd="4" destOrd="0" presId="urn:microsoft.com/office/officeart/2016/7/layout/BasicTimeline"/>
    <dgm:cxn modelId="{0DD33056-D54D-C048-B41C-32E8B938A329}" type="presParOf" srcId="{635FD0C2-AFB3-A64F-8381-DCA0B642FFE2}" destId="{4A425BF1-1182-E04D-AFF9-3DFB641A69EC}" srcOrd="25" destOrd="0" presId="urn:microsoft.com/office/officeart/2016/7/layout/BasicTimeline"/>
    <dgm:cxn modelId="{20C0FAE8-6D2A-C746-87E6-1C5B166ADED8}" type="presParOf" srcId="{635FD0C2-AFB3-A64F-8381-DCA0B642FFE2}" destId="{FDE7F1E8-E854-5A42-8660-7EA14B0CCD18}" srcOrd="26" destOrd="0" presId="urn:microsoft.com/office/officeart/2016/7/layout/BasicTimeline"/>
    <dgm:cxn modelId="{1BA26DE2-BF06-584F-AFA3-991FE8763EAE}" type="presParOf" srcId="{FDE7F1E8-E854-5A42-8660-7EA14B0CCD18}" destId="{D468DF45-5123-B147-972F-F399C5BE5F7D}" srcOrd="0" destOrd="0" presId="urn:microsoft.com/office/officeart/2016/7/layout/BasicTimeline"/>
    <dgm:cxn modelId="{B2F90040-6D95-2F4B-9C80-392ACA299B82}" type="presParOf" srcId="{FDE7F1E8-E854-5A42-8660-7EA14B0CCD18}" destId="{7EA9457D-241C-B148-BA57-BF66FFFDC6FA}" srcOrd="1" destOrd="0" presId="urn:microsoft.com/office/officeart/2016/7/layout/BasicTimeline"/>
    <dgm:cxn modelId="{D6643F88-10BE-EA4E-8E5E-92DBB9AE1694}" type="presParOf" srcId="{7EA9457D-241C-B148-BA57-BF66FFFDC6FA}" destId="{A3B0F407-B916-2542-93B9-B192924A58C8}" srcOrd="0" destOrd="0" presId="urn:microsoft.com/office/officeart/2016/7/layout/BasicTimeline"/>
    <dgm:cxn modelId="{EAFEF8D6-A5FD-D942-B901-CCF63DEAF707}" type="presParOf" srcId="{7EA9457D-241C-B148-BA57-BF66FFFDC6FA}" destId="{0391E9B1-3793-EE46-8FAA-4BAF6CABB2F0}" srcOrd="1" destOrd="0" presId="urn:microsoft.com/office/officeart/2016/7/layout/BasicTimeline"/>
    <dgm:cxn modelId="{12F34CFE-0D79-F045-A9E8-D49E19EA5548}" type="presParOf" srcId="{FDE7F1E8-E854-5A42-8660-7EA14B0CCD18}" destId="{83C5F58B-CE67-C24F-962E-B79B8964033C}" srcOrd="2" destOrd="0" presId="urn:microsoft.com/office/officeart/2016/7/layout/BasicTimeline"/>
    <dgm:cxn modelId="{FD2D93FB-13FA-254C-957C-BCAE365A6F5D}" type="presParOf" srcId="{FDE7F1E8-E854-5A42-8660-7EA14B0CCD18}" destId="{BA79293E-15EA-DA42-8277-A00B342C6851}" srcOrd="3" destOrd="0" presId="urn:microsoft.com/office/officeart/2016/7/layout/BasicTimeline"/>
    <dgm:cxn modelId="{201874BD-57B4-8E46-869E-FE336D6EFAF8}" type="presParOf" srcId="{FDE7F1E8-E854-5A42-8660-7EA14B0CCD18}" destId="{99EA8F04-2DD3-444B-B801-6EDACE48F4BE}" srcOrd="4" destOrd="0" presId="urn:microsoft.com/office/officeart/2016/7/layout/BasicTimeline"/>
    <dgm:cxn modelId="{5640D52D-4DF2-B441-AFE3-38059F9AB9CD}" type="presParOf" srcId="{635FD0C2-AFB3-A64F-8381-DCA0B642FFE2}" destId="{A54FB0C9-C5B8-864E-AE08-C00A6C125097}" srcOrd="27" destOrd="0" presId="urn:microsoft.com/office/officeart/2016/7/layout/BasicTimeline"/>
    <dgm:cxn modelId="{2C2DD1EA-F1AC-0943-A998-169AB8AC6AF6}" type="presParOf" srcId="{635FD0C2-AFB3-A64F-8381-DCA0B642FFE2}" destId="{BA786073-1C15-8449-A737-B34B9190DA49}" srcOrd="28" destOrd="0" presId="urn:microsoft.com/office/officeart/2016/7/layout/BasicTimeline"/>
    <dgm:cxn modelId="{D43F9B35-E1D8-5241-96F8-19FA6BF50BA1}" type="presParOf" srcId="{BA786073-1C15-8449-A737-B34B9190DA49}" destId="{3D21AEAC-A173-1546-9BA6-FF3B5DDB6F0E}" srcOrd="0" destOrd="0" presId="urn:microsoft.com/office/officeart/2016/7/layout/BasicTimeline"/>
    <dgm:cxn modelId="{140585E8-F9EF-7A46-A546-EE94E65470CE}" type="presParOf" srcId="{BA786073-1C15-8449-A737-B34B9190DA49}" destId="{FA75A590-4719-694A-B30D-8FD0A7EF836B}" srcOrd="1" destOrd="0" presId="urn:microsoft.com/office/officeart/2016/7/layout/BasicTimeline"/>
    <dgm:cxn modelId="{9196276D-0C9B-B24D-AA00-8CF37A16595F}" type="presParOf" srcId="{FA75A590-4719-694A-B30D-8FD0A7EF836B}" destId="{90791C04-CBCA-C74B-9E52-75EDA938A2D9}" srcOrd="0" destOrd="0" presId="urn:microsoft.com/office/officeart/2016/7/layout/BasicTimeline"/>
    <dgm:cxn modelId="{A40E5724-90ED-CC4C-9A3D-FA60DEC94BAC}" type="presParOf" srcId="{FA75A590-4719-694A-B30D-8FD0A7EF836B}" destId="{B5A4E8CB-C3F1-E748-9902-2F82F29CF131}" srcOrd="1" destOrd="0" presId="urn:microsoft.com/office/officeart/2016/7/layout/BasicTimeline"/>
    <dgm:cxn modelId="{A2C5DC1B-880E-2742-8898-28FB1C79651D}" type="presParOf" srcId="{BA786073-1C15-8449-A737-B34B9190DA49}" destId="{F1A827F0-2AB6-8940-B34D-6C0254187324}" srcOrd="2" destOrd="0" presId="urn:microsoft.com/office/officeart/2016/7/layout/BasicTimeline"/>
    <dgm:cxn modelId="{D35F6636-041B-EE4C-BE74-926A1FEBD606}" type="presParOf" srcId="{BA786073-1C15-8449-A737-B34B9190DA49}" destId="{3DE11902-62AE-904C-B7C2-3D25B088F3D9}" srcOrd="3" destOrd="0" presId="urn:microsoft.com/office/officeart/2016/7/layout/BasicTimeline"/>
    <dgm:cxn modelId="{47F15628-56F6-BD49-997F-3EA8FD48B7E2}" type="presParOf" srcId="{BA786073-1C15-8449-A737-B34B9190DA49}" destId="{67C71DA8-78E7-B64A-BF9A-676EF032CFC2}" srcOrd="4" destOrd="0" presId="urn:microsoft.com/office/officeart/2016/7/layout/BasicTimeline"/>
    <dgm:cxn modelId="{FB128D0E-D67E-AC4C-A692-C04FEE7B2001}" type="presParOf" srcId="{635FD0C2-AFB3-A64F-8381-DCA0B642FFE2}" destId="{721AF12E-6A18-AC4F-8150-35869747B545}" srcOrd="29" destOrd="0" presId="urn:microsoft.com/office/officeart/2016/7/layout/BasicTimeline"/>
    <dgm:cxn modelId="{E4C3A569-6699-8048-8009-D95DC28542F2}" type="presParOf" srcId="{635FD0C2-AFB3-A64F-8381-DCA0B642FFE2}" destId="{A2219BF9-C4E5-614B-9D5A-2A6CE741E623}" srcOrd="30" destOrd="0" presId="urn:microsoft.com/office/officeart/2016/7/layout/BasicTimeline"/>
    <dgm:cxn modelId="{F18AE711-29DA-D245-B7D2-ABD09586A178}" type="presParOf" srcId="{A2219BF9-C4E5-614B-9D5A-2A6CE741E623}" destId="{91B31617-1145-9A4A-B6AF-AD7E5AD15B71}" srcOrd="0" destOrd="0" presId="urn:microsoft.com/office/officeart/2016/7/layout/BasicTimeline"/>
    <dgm:cxn modelId="{F6E8E009-DAD7-F541-946C-07EDE5D73227}" type="presParOf" srcId="{A2219BF9-C4E5-614B-9D5A-2A6CE741E623}" destId="{C16A0445-FA06-C740-8E82-292435E11C6C}" srcOrd="1" destOrd="0" presId="urn:microsoft.com/office/officeart/2016/7/layout/BasicTimeline"/>
    <dgm:cxn modelId="{2214C3D3-8274-5B49-A9A7-8591A01782B6}" type="presParOf" srcId="{C16A0445-FA06-C740-8E82-292435E11C6C}" destId="{4934C88E-E7EE-FB4D-9D28-48FDC078A20D}" srcOrd="0" destOrd="0" presId="urn:microsoft.com/office/officeart/2016/7/layout/BasicTimeline"/>
    <dgm:cxn modelId="{1EBDBF64-10E7-4A46-8BE6-C9C959A5866F}" type="presParOf" srcId="{C16A0445-FA06-C740-8E82-292435E11C6C}" destId="{9E0E1048-8318-174F-A2DD-67B531689DD1}" srcOrd="1" destOrd="0" presId="urn:microsoft.com/office/officeart/2016/7/layout/BasicTimeline"/>
    <dgm:cxn modelId="{9BDE0474-EEA4-1D4E-9203-246C879D1642}" type="presParOf" srcId="{A2219BF9-C4E5-614B-9D5A-2A6CE741E623}" destId="{BFA123B7-418B-6F49-B4AD-5EF8E20989E5}" srcOrd="2" destOrd="0" presId="urn:microsoft.com/office/officeart/2016/7/layout/BasicTimeline"/>
    <dgm:cxn modelId="{D749938C-F05A-0449-A051-F7E20EC04CE1}" type="presParOf" srcId="{A2219BF9-C4E5-614B-9D5A-2A6CE741E623}" destId="{523D1933-B71A-AC48-AFC0-FF00AB0BA877}" srcOrd="3" destOrd="0" presId="urn:microsoft.com/office/officeart/2016/7/layout/BasicTimeline"/>
    <dgm:cxn modelId="{2066B6FA-418C-834E-A2A6-7B66026AEBB6}" type="presParOf" srcId="{A2219BF9-C4E5-614B-9D5A-2A6CE741E623}" destId="{14DC4BD5-DC20-6147-A5D9-89F9F8E6A9E0}" srcOrd="4" destOrd="0" presId="urn:microsoft.com/office/officeart/2016/7/layout/BasicTimeline"/>
    <dgm:cxn modelId="{A10DB24E-C341-2E41-A0BB-3FEB68DF4D13}" type="presParOf" srcId="{635FD0C2-AFB3-A64F-8381-DCA0B642FFE2}" destId="{5B87C502-7D1D-F745-BD70-B9F94BCCE868}" srcOrd="31" destOrd="0" presId="urn:microsoft.com/office/officeart/2016/7/layout/BasicTimeline"/>
    <dgm:cxn modelId="{AAC4C861-D9B2-6047-8E88-CA55C1B80D9B}" type="presParOf" srcId="{635FD0C2-AFB3-A64F-8381-DCA0B642FFE2}" destId="{65EEF112-CC66-C04D-B841-E60E5357061E}" srcOrd="32" destOrd="0" presId="urn:microsoft.com/office/officeart/2016/7/layout/BasicTimeline"/>
    <dgm:cxn modelId="{019FC2FB-B743-554B-B279-7C3B5697022A}" type="presParOf" srcId="{65EEF112-CC66-C04D-B841-E60E5357061E}" destId="{AB0BEAC2-B897-E041-A7E1-7E6489FAA0DB}" srcOrd="0" destOrd="0" presId="urn:microsoft.com/office/officeart/2016/7/layout/BasicTimeline"/>
    <dgm:cxn modelId="{7D76EC58-8186-B94D-8165-48A9B0327E65}" type="presParOf" srcId="{65EEF112-CC66-C04D-B841-E60E5357061E}" destId="{B413BC5F-3640-5E4C-8FA6-F4AF7A1858AF}" srcOrd="1" destOrd="0" presId="urn:microsoft.com/office/officeart/2016/7/layout/BasicTimeline"/>
    <dgm:cxn modelId="{8B18ADF8-209C-3C46-B4DA-FFF3CBBBD98E}" type="presParOf" srcId="{B413BC5F-3640-5E4C-8FA6-F4AF7A1858AF}" destId="{855AB296-466F-854E-B82A-364B34AFECA6}" srcOrd="0" destOrd="0" presId="urn:microsoft.com/office/officeart/2016/7/layout/BasicTimeline"/>
    <dgm:cxn modelId="{B3A6D9B5-33A1-3842-9585-4A00185859D9}" type="presParOf" srcId="{B413BC5F-3640-5E4C-8FA6-F4AF7A1858AF}" destId="{6A8FBB99-9A5B-C74A-B95D-CC40EF13D089}" srcOrd="1" destOrd="0" presId="urn:microsoft.com/office/officeart/2016/7/layout/BasicTimeline"/>
    <dgm:cxn modelId="{011DA318-E6CE-BD47-9171-5CF896255989}" type="presParOf" srcId="{65EEF112-CC66-C04D-B841-E60E5357061E}" destId="{B737C699-6DAB-384F-9B77-D6777CAD934D}" srcOrd="2" destOrd="0" presId="urn:microsoft.com/office/officeart/2016/7/layout/BasicTimeline"/>
    <dgm:cxn modelId="{E4BE1A81-A4B2-B944-9E03-D908869373B3}" type="presParOf" srcId="{65EEF112-CC66-C04D-B841-E60E5357061E}" destId="{42EEDA5C-DB2B-FF4E-9EBB-7312090D5952}" srcOrd="3" destOrd="0" presId="urn:microsoft.com/office/officeart/2016/7/layout/BasicTimeline"/>
    <dgm:cxn modelId="{77E3A426-1167-AE4E-AEA1-5B3DD0831020}" type="presParOf" srcId="{65EEF112-CC66-C04D-B841-E60E5357061E}" destId="{A88CE66D-AB92-7D49-A595-C175A09F94F8}" srcOrd="4" destOrd="0" presId="urn:microsoft.com/office/officeart/2016/7/layout/BasicTimeline"/>
    <dgm:cxn modelId="{ABC8ED08-0052-CF43-A256-185516866228}" type="presParOf" srcId="{635FD0C2-AFB3-A64F-8381-DCA0B642FFE2}" destId="{4EDBD2AA-C82F-454E-BF2B-0FE245E91E0A}" srcOrd="33" destOrd="0" presId="urn:microsoft.com/office/officeart/2016/7/layout/BasicTimeline"/>
    <dgm:cxn modelId="{5F67AD9A-1F49-CE46-8D07-B7320795D811}" type="presParOf" srcId="{635FD0C2-AFB3-A64F-8381-DCA0B642FFE2}" destId="{0B90ED07-1CDD-8F40-84F2-6BEB697D993A}" srcOrd="34" destOrd="0" presId="urn:microsoft.com/office/officeart/2016/7/layout/BasicTimeline"/>
    <dgm:cxn modelId="{D829F224-5406-C344-8E9F-CE63D694C3A2}" type="presParOf" srcId="{0B90ED07-1CDD-8F40-84F2-6BEB697D993A}" destId="{5A4E757F-087E-7146-8F98-EBC2A5BFD152}" srcOrd="0" destOrd="0" presId="urn:microsoft.com/office/officeart/2016/7/layout/BasicTimeline"/>
    <dgm:cxn modelId="{4E101E8F-272F-0749-B9BB-DCCB9B387AD7}" type="presParOf" srcId="{0B90ED07-1CDD-8F40-84F2-6BEB697D993A}" destId="{8A51F208-B3C4-184F-ACD3-AA8C505A0DD8}" srcOrd="1" destOrd="0" presId="urn:microsoft.com/office/officeart/2016/7/layout/BasicTimeline"/>
    <dgm:cxn modelId="{C96C04B1-D9F7-E14F-A886-F1186534AE28}" type="presParOf" srcId="{8A51F208-B3C4-184F-ACD3-AA8C505A0DD8}" destId="{0C30CEA6-6668-8143-8129-BB4C0934517B}" srcOrd="0" destOrd="0" presId="urn:microsoft.com/office/officeart/2016/7/layout/BasicTimeline"/>
    <dgm:cxn modelId="{A365F342-E598-E444-A547-A68C0E386889}" type="presParOf" srcId="{8A51F208-B3C4-184F-ACD3-AA8C505A0DD8}" destId="{C4B9AA65-3242-C64A-94D0-24D1965217D9}" srcOrd="1" destOrd="0" presId="urn:microsoft.com/office/officeart/2016/7/layout/BasicTimeline"/>
    <dgm:cxn modelId="{6596A45D-0995-3B41-B6F1-8C5CFC417D52}" type="presParOf" srcId="{0B90ED07-1CDD-8F40-84F2-6BEB697D993A}" destId="{7E1C7746-4F45-FC47-8CDF-39156E2B35FA}" srcOrd="2" destOrd="0" presId="urn:microsoft.com/office/officeart/2016/7/layout/BasicTimeline"/>
    <dgm:cxn modelId="{172B1512-DA16-7747-9255-AF6F55B9565F}" type="presParOf" srcId="{0B90ED07-1CDD-8F40-84F2-6BEB697D993A}" destId="{CA35DAB4-CCAB-F141-A011-D7A8ADC6E63C}" srcOrd="3" destOrd="0" presId="urn:microsoft.com/office/officeart/2016/7/layout/BasicTimeline"/>
    <dgm:cxn modelId="{1E6261F5-7CFC-D843-8C37-CBEDA104A902}" type="presParOf" srcId="{0B90ED07-1CDD-8F40-84F2-6BEB697D993A}" destId="{E401D1D2-E414-524D-9262-CC81B8EB3198}" srcOrd="4" destOrd="0" presId="urn:microsoft.com/office/officeart/2016/7/layout/BasicTimeline"/>
    <dgm:cxn modelId="{806806F3-4C26-0F48-94E9-4A129ECCD887}" type="presParOf" srcId="{635FD0C2-AFB3-A64F-8381-DCA0B642FFE2}" destId="{4340C7AC-AA6D-114E-A9C5-8976F237411B}" srcOrd="35" destOrd="0" presId="urn:microsoft.com/office/officeart/2016/7/layout/BasicTimeline"/>
    <dgm:cxn modelId="{92EDC35A-50E5-C042-B912-9FD910875970}" type="presParOf" srcId="{635FD0C2-AFB3-A64F-8381-DCA0B642FFE2}" destId="{376B201E-F7D7-A946-B33D-43302DDBC026}" srcOrd="36" destOrd="0" presId="urn:microsoft.com/office/officeart/2016/7/layout/BasicTimeline"/>
    <dgm:cxn modelId="{42DC403A-BAAF-FC42-AE05-68B8CC912E70}" type="presParOf" srcId="{376B201E-F7D7-A946-B33D-43302DDBC026}" destId="{297B1868-EC57-D047-A52F-83F09DBD90B0}" srcOrd="0" destOrd="0" presId="urn:microsoft.com/office/officeart/2016/7/layout/BasicTimeline"/>
    <dgm:cxn modelId="{7FE2DB74-8B87-814F-8363-B1245A46ADA7}" type="presParOf" srcId="{376B201E-F7D7-A946-B33D-43302DDBC026}" destId="{954DC056-73D1-A240-9C2E-57FB33988B86}" srcOrd="1" destOrd="0" presId="urn:microsoft.com/office/officeart/2016/7/layout/BasicTimeline"/>
    <dgm:cxn modelId="{25ADBCE9-C4AC-7241-B3EB-4B959BEF82BA}" type="presParOf" srcId="{954DC056-73D1-A240-9C2E-57FB33988B86}" destId="{0B2A4F88-C3AB-A64A-AD97-C1B983AB604D}" srcOrd="0" destOrd="0" presId="urn:microsoft.com/office/officeart/2016/7/layout/BasicTimeline"/>
    <dgm:cxn modelId="{A6B1226D-9534-4B4A-9103-28AE5DE08785}" type="presParOf" srcId="{954DC056-73D1-A240-9C2E-57FB33988B86}" destId="{7C3C181F-231F-8E47-BE6A-BEA0C49AA09E}" srcOrd="1" destOrd="0" presId="urn:microsoft.com/office/officeart/2016/7/layout/BasicTimeline"/>
    <dgm:cxn modelId="{D93A5E3A-D0DC-1A48-9597-04E386E3E6C5}" type="presParOf" srcId="{376B201E-F7D7-A946-B33D-43302DDBC026}" destId="{BAA2CC09-16D3-7045-B65E-3CE3BAFED37B}" srcOrd="2" destOrd="0" presId="urn:microsoft.com/office/officeart/2016/7/layout/BasicTimeline"/>
    <dgm:cxn modelId="{EB1E0841-A1EC-8247-8049-992F7DC4F8AB}" type="presParOf" srcId="{376B201E-F7D7-A946-B33D-43302DDBC026}" destId="{FF8041C0-9B07-7A4B-9959-BBF489B0E4F1}" srcOrd="3" destOrd="0" presId="urn:microsoft.com/office/officeart/2016/7/layout/BasicTimeline"/>
    <dgm:cxn modelId="{56B0C017-68C7-C448-94BA-E7B463610629}" type="presParOf" srcId="{376B201E-F7D7-A946-B33D-43302DDBC026}" destId="{BE27CBB8-3C75-084F-B25C-86AD344F9E77}" srcOrd="4" destOrd="0" presId="urn:microsoft.com/office/officeart/2016/7/layout/BasicTimeline"/>
    <dgm:cxn modelId="{5A357377-D79E-8040-820B-8282FC81A03C}" type="presParOf" srcId="{635FD0C2-AFB3-A64F-8381-DCA0B642FFE2}" destId="{0540E533-ED20-604F-A3C5-CFE32C84D65B}" srcOrd="37" destOrd="0" presId="urn:microsoft.com/office/officeart/2016/7/layout/BasicTimeline"/>
    <dgm:cxn modelId="{0EB32F5E-554B-0948-96EA-6D73299DE1B4}" type="presParOf" srcId="{635FD0C2-AFB3-A64F-8381-DCA0B642FFE2}" destId="{291FF77E-24BD-014A-A495-A2259682D914}" srcOrd="38" destOrd="0" presId="urn:microsoft.com/office/officeart/2016/7/layout/BasicTimeline"/>
    <dgm:cxn modelId="{6D72A3A3-EA8C-2642-AE9D-126EF3AFDF25}" type="presParOf" srcId="{291FF77E-24BD-014A-A495-A2259682D914}" destId="{BDBF8702-7A8E-2B42-A578-7F587E9CA64A}" srcOrd="0" destOrd="0" presId="urn:microsoft.com/office/officeart/2016/7/layout/BasicTimeline"/>
    <dgm:cxn modelId="{CE5042BF-C034-F342-8603-DF8BD62EF8E9}" type="presParOf" srcId="{291FF77E-24BD-014A-A495-A2259682D914}" destId="{C79100B0-043F-D845-A40B-F522D3AA7544}" srcOrd="1" destOrd="0" presId="urn:microsoft.com/office/officeart/2016/7/layout/BasicTimeline"/>
    <dgm:cxn modelId="{8C0D2203-B17A-EF4D-A686-9F0323AEE519}" type="presParOf" srcId="{C79100B0-043F-D845-A40B-F522D3AA7544}" destId="{135E688A-C7E6-9141-8533-67E6E124AF71}" srcOrd="0" destOrd="0" presId="urn:microsoft.com/office/officeart/2016/7/layout/BasicTimeline"/>
    <dgm:cxn modelId="{1C1DA9F8-BEBB-4F46-92DD-92EFE867F512}" type="presParOf" srcId="{C79100B0-043F-D845-A40B-F522D3AA7544}" destId="{53DC4A7E-2396-B945-B89B-396054089B4F}" srcOrd="1" destOrd="0" presId="urn:microsoft.com/office/officeart/2016/7/layout/BasicTimeline"/>
    <dgm:cxn modelId="{9D479B14-596F-B44A-87F7-B663B3F51277}" type="presParOf" srcId="{291FF77E-24BD-014A-A495-A2259682D914}" destId="{7E77EC55-847F-D940-9F57-8914FF157A2B}" srcOrd="2" destOrd="0" presId="urn:microsoft.com/office/officeart/2016/7/layout/BasicTimeline"/>
    <dgm:cxn modelId="{E6F698CC-AEF5-CC47-93FB-FB48BBEA8FBB}" type="presParOf" srcId="{291FF77E-24BD-014A-A495-A2259682D914}" destId="{B044AEDB-11A2-D046-AF8C-9C6CA9D3007D}" srcOrd="3" destOrd="0" presId="urn:microsoft.com/office/officeart/2016/7/layout/BasicTimeline"/>
    <dgm:cxn modelId="{F0B45792-5EC6-8946-9C96-ECE100AAD1B3}" type="presParOf" srcId="{291FF77E-24BD-014A-A495-A2259682D914}" destId="{96DD0D87-EC79-5A40-8382-17837DB7421A}" srcOrd="4" destOrd="0" presId="urn:microsoft.com/office/officeart/2016/7/layout/BasicTimeline"/>
    <dgm:cxn modelId="{0F664576-E519-0D4D-9B08-F386A321B826}" type="presParOf" srcId="{635FD0C2-AFB3-A64F-8381-DCA0B642FFE2}" destId="{8EE77C93-B15D-FF43-A12A-D451FE4F2452}" srcOrd="39" destOrd="0" presId="urn:microsoft.com/office/officeart/2016/7/layout/BasicTimeline"/>
    <dgm:cxn modelId="{11F1F328-D90F-084A-8201-6958EB81AA7C}" type="presParOf" srcId="{635FD0C2-AFB3-A64F-8381-DCA0B642FFE2}" destId="{6BECB079-0DC3-764E-A038-5AB820EB53F2}" srcOrd="40" destOrd="0" presId="urn:microsoft.com/office/officeart/2016/7/layout/BasicTimeline"/>
    <dgm:cxn modelId="{D4A96B44-9630-014B-8325-14BE62643857}" type="presParOf" srcId="{6BECB079-0DC3-764E-A038-5AB820EB53F2}" destId="{EBFE389A-F344-D140-BECE-7327D03BEB38}" srcOrd="0" destOrd="0" presId="urn:microsoft.com/office/officeart/2016/7/layout/BasicTimeline"/>
    <dgm:cxn modelId="{8C40E06F-DCA1-6F46-943B-CA102F57244E}" type="presParOf" srcId="{6BECB079-0DC3-764E-A038-5AB820EB53F2}" destId="{03B5C97E-A696-8D4B-9426-9CE8D288FF2C}" srcOrd="1" destOrd="0" presId="urn:microsoft.com/office/officeart/2016/7/layout/BasicTimeline"/>
    <dgm:cxn modelId="{5EB6815B-0EC5-004A-A3CB-E7F5A8B002E4}" type="presParOf" srcId="{03B5C97E-A696-8D4B-9426-9CE8D288FF2C}" destId="{5BA2AB4B-7C5C-8543-B1C3-2174EB8E3E61}" srcOrd="0" destOrd="0" presId="urn:microsoft.com/office/officeart/2016/7/layout/BasicTimeline"/>
    <dgm:cxn modelId="{B02CCF88-CE5A-2D40-A805-EB2875F5DB59}" type="presParOf" srcId="{03B5C97E-A696-8D4B-9426-9CE8D288FF2C}" destId="{DFDEBDC2-01E1-D445-9DAF-A4C47C1E3256}" srcOrd="1" destOrd="0" presId="urn:microsoft.com/office/officeart/2016/7/layout/BasicTimeline"/>
    <dgm:cxn modelId="{09F9EB9D-5036-4445-82BF-687E2754951E}" type="presParOf" srcId="{6BECB079-0DC3-764E-A038-5AB820EB53F2}" destId="{E06E5FBF-4057-FE48-8E2E-FD05B24EA5B2}" srcOrd="2" destOrd="0" presId="urn:microsoft.com/office/officeart/2016/7/layout/BasicTimeline"/>
    <dgm:cxn modelId="{7B87D551-9677-8442-9C65-A8B5115EC7E8}" type="presParOf" srcId="{6BECB079-0DC3-764E-A038-5AB820EB53F2}" destId="{1C6FE525-ED1B-6746-9058-9474E457169D}" srcOrd="3" destOrd="0" presId="urn:microsoft.com/office/officeart/2016/7/layout/BasicTimeline"/>
    <dgm:cxn modelId="{7C395921-55DC-C64D-9EF3-72EC39CB5257}" type="presParOf" srcId="{6BECB079-0DC3-764E-A038-5AB820EB53F2}" destId="{67086C10-37E3-9C41-94FB-55E6468FD1CC}" srcOrd="4" destOrd="0" presId="urn:microsoft.com/office/officeart/2016/7/layout/BasicTimeline"/>
    <dgm:cxn modelId="{6E1ED794-CA1E-A34C-8F60-6F379F935A14}" type="presParOf" srcId="{635FD0C2-AFB3-A64F-8381-DCA0B642FFE2}" destId="{027C4CE6-7B17-CF4A-AFAF-1AD7AFAF5329}" srcOrd="41" destOrd="0" presId="urn:microsoft.com/office/officeart/2016/7/layout/BasicTimeline"/>
    <dgm:cxn modelId="{A6B028D0-6D64-B040-B424-EE0BF83434C4}" type="presParOf" srcId="{635FD0C2-AFB3-A64F-8381-DCA0B642FFE2}" destId="{86B613DF-187F-8A4B-A1A3-9E64F8CAD837}" srcOrd="42" destOrd="0" presId="urn:microsoft.com/office/officeart/2016/7/layout/BasicTimeline"/>
    <dgm:cxn modelId="{AC8C1887-25FC-FB45-9AEE-169F45FDF7E4}" type="presParOf" srcId="{86B613DF-187F-8A4B-A1A3-9E64F8CAD837}" destId="{F1E33E49-402A-ED4C-8AF9-52E4C26D3CAA}" srcOrd="0" destOrd="0" presId="urn:microsoft.com/office/officeart/2016/7/layout/BasicTimeline"/>
    <dgm:cxn modelId="{C04DF992-FE2C-FC46-B851-BD78C2FF42B7}" type="presParOf" srcId="{86B613DF-187F-8A4B-A1A3-9E64F8CAD837}" destId="{7F9A131A-AABB-A94A-AF88-80A81358AC17}" srcOrd="1" destOrd="0" presId="urn:microsoft.com/office/officeart/2016/7/layout/BasicTimeline"/>
    <dgm:cxn modelId="{3CCE163D-4171-4648-A5C0-6A34B1CC7EAD}" type="presParOf" srcId="{7F9A131A-AABB-A94A-AF88-80A81358AC17}" destId="{5F31DD99-581A-C64C-A470-093DEFED7C4E}" srcOrd="0" destOrd="0" presId="urn:microsoft.com/office/officeart/2016/7/layout/BasicTimeline"/>
    <dgm:cxn modelId="{94064A9B-B014-764C-9BE2-69735B9F43CA}" type="presParOf" srcId="{7F9A131A-AABB-A94A-AF88-80A81358AC17}" destId="{28B08F8F-00E3-AC42-A3B6-78B735F035BD}" srcOrd="1" destOrd="0" presId="urn:microsoft.com/office/officeart/2016/7/layout/BasicTimeline"/>
    <dgm:cxn modelId="{B5F5298F-1AA0-7347-8D8C-92482B40A8BB}" type="presParOf" srcId="{86B613DF-187F-8A4B-A1A3-9E64F8CAD837}" destId="{51CB0391-3E7E-BA49-BE6D-BC9E219AEE3D}" srcOrd="2" destOrd="0" presId="urn:microsoft.com/office/officeart/2016/7/layout/BasicTimeline"/>
    <dgm:cxn modelId="{763EF241-C92C-D44E-BE71-635F14EA1ADA}" type="presParOf" srcId="{86B613DF-187F-8A4B-A1A3-9E64F8CAD837}" destId="{DE53EB60-2ECD-D044-8F75-D47E5812A06A}" srcOrd="3" destOrd="0" presId="urn:microsoft.com/office/officeart/2016/7/layout/BasicTimeline"/>
    <dgm:cxn modelId="{D904B305-27A0-FC4E-9A95-6344466338B7}" type="presParOf" srcId="{86B613DF-187F-8A4B-A1A3-9E64F8CAD837}" destId="{6FF483D1-5A98-6C40-9592-560B4F70462E}" srcOrd="4" destOrd="0" presId="urn:microsoft.com/office/officeart/2016/7/layout/BasicTimeline"/>
    <dgm:cxn modelId="{20A8D675-F008-9047-B27D-9EC6C8B313D4}" type="presParOf" srcId="{635FD0C2-AFB3-A64F-8381-DCA0B642FFE2}" destId="{FEA8F60E-22E2-574D-BB36-406363D3F46C}" srcOrd="43" destOrd="0" presId="urn:microsoft.com/office/officeart/2016/7/layout/BasicTimeline"/>
    <dgm:cxn modelId="{317BF1F6-5A7C-9045-B782-54F92B573DB5}" type="presParOf" srcId="{635FD0C2-AFB3-A64F-8381-DCA0B642FFE2}" destId="{0E306BA2-FDED-3D44-882E-3AC05EA7270F}" srcOrd="44" destOrd="0" presId="urn:microsoft.com/office/officeart/2016/7/layout/BasicTimeline"/>
    <dgm:cxn modelId="{7751A8FF-511D-C346-998D-4B9BE852233D}" type="presParOf" srcId="{0E306BA2-FDED-3D44-882E-3AC05EA7270F}" destId="{69ACD142-438F-BD41-A18A-F023E8C13F9E}" srcOrd="0" destOrd="0" presId="urn:microsoft.com/office/officeart/2016/7/layout/BasicTimeline"/>
    <dgm:cxn modelId="{4D4CFE7C-2F0F-B64C-9972-24638F6BE517}" type="presParOf" srcId="{0E306BA2-FDED-3D44-882E-3AC05EA7270F}" destId="{90EAE11F-9117-7544-B412-BBB207E926F3}" srcOrd="1" destOrd="0" presId="urn:microsoft.com/office/officeart/2016/7/layout/BasicTimeline"/>
    <dgm:cxn modelId="{5E60DB89-D7BE-554C-B0C9-FC29BAD8D1F6}" type="presParOf" srcId="{90EAE11F-9117-7544-B412-BBB207E926F3}" destId="{AB60EB7F-0B1E-8E45-9B41-5ABEF259F561}" srcOrd="0" destOrd="0" presId="urn:microsoft.com/office/officeart/2016/7/layout/BasicTimeline"/>
    <dgm:cxn modelId="{BF3D4BE5-3A22-6D48-A0BA-B84604486043}" type="presParOf" srcId="{90EAE11F-9117-7544-B412-BBB207E926F3}" destId="{56C11A26-0DB0-5A4F-8765-4B0C7ADDFE78}" srcOrd="1" destOrd="0" presId="urn:microsoft.com/office/officeart/2016/7/layout/BasicTimeline"/>
    <dgm:cxn modelId="{3724E48C-2AE9-E744-B67F-823363928C38}" type="presParOf" srcId="{0E306BA2-FDED-3D44-882E-3AC05EA7270F}" destId="{1A02F747-176E-6A44-8321-E28F3BDD1CE8}" srcOrd="2" destOrd="0" presId="urn:microsoft.com/office/officeart/2016/7/layout/BasicTimeline"/>
    <dgm:cxn modelId="{076A337D-537E-2D48-9F1C-11678B0E807F}" type="presParOf" srcId="{0E306BA2-FDED-3D44-882E-3AC05EA7270F}" destId="{1208919E-7DE9-1B4F-96EA-3E22789D6F9C}" srcOrd="3" destOrd="0" presId="urn:microsoft.com/office/officeart/2016/7/layout/BasicTimeline"/>
    <dgm:cxn modelId="{8C70A078-A6E3-1143-80A9-C431CC14FDD3}" type="presParOf" srcId="{0E306BA2-FDED-3D44-882E-3AC05EA7270F}" destId="{B265A462-9D7B-434E-8596-7530C73126E3}" srcOrd="4" destOrd="0" presId="urn:microsoft.com/office/officeart/2016/7/layout/BasicTimeline"/>
    <dgm:cxn modelId="{7C2E1266-47A3-DC4E-8EA4-09F39073C1FA}" type="presParOf" srcId="{635FD0C2-AFB3-A64F-8381-DCA0B642FFE2}" destId="{A2A93BC6-3B6B-FD42-B023-22A9961B968C}" srcOrd="45" destOrd="0" presId="urn:microsoft.com/office/officeart/2016/7/layout/BasicTimeline"/>
    <dgm:cxn modelId="{91E34AF6-76AA-8249-99B4-343F55C019B0}" type="presParOf" srcId="{635FD0C2-AFB3-A64F-8381-DCA0B642FFE2}" destId="{27A42976-0893-A64C-895D-89A49B0C950F}" srcOrd="46" destOrd="0" presId="urn:microsoft.com/office/officeart/2016/7/layout/BasicTimeline"/>
    <dgm:cxn modelId="{AFCBB78A-A1B3-4C49-A1FB-86A74ABA857A}" type="presParOf" srcId="{27A42976-0893-A64C-895D-89A49B0C950F}" destId="{14F37D29-36C8-1742-BC67-7BF98C42E278}" srcOrd="0" destOrd="0" presId="urn:microsoft.com/office/officeart/2016/7/layout/BasicTimeline"/>
    <dgm:cxn modelId="{01F7C1BE-6A97-E84B-B502-C17BC733F69D}" type="presParOf" srcId="{27A42976-0893-A64C-895D-89A49B0C950F}" destId="{D99E9B15-5CC5-D443-AEB1-5CEA1B8E709B}" srcOrd="1" destOrd="0" presId="urn:microsoft.com/office/officeart/2016/7/layout/BasicTimeline"/>
    <dgm:cxn modelId="{4924CAA1-D903-9740-B334-1E13C74746E0}" type="presParOf" srcId="{D99E9B15-5CC5-D443-AEB1-5CEA1B8E709B}" destId="{C0B1E50B-7B37-E94E-8CD2-3C3793358D93}" srcOrd="0" destOrd="0" presId="urn:microsoft.com/office/officeart/2016/7/layout/BasicTimeline"/>
    <dgm:cxn modelId="{6F16B3C6-29BB-BC4C-B61B-46D52F23AED7}" type="presParOf" srcId="{D99E9B15-5CC5-D443-AEB1-5CEA1B8E709B}" destId="{F40E705F-E1DF-FC42-A967-066B3869116D}" srcOrd="1" destOrd="0" presId="urn:microsoft.com/office/officeart/2016/7/layout/BasicTimeline"/>
    <dgm:cxn modelId="{187DD2A3-C8D4-9541-A187-0431A15E5E26}" type="presParOf" srcId="{27A42976-0893-A64C-895D-89A49B0C950F}" destId="{28C0D3F0-2943-2D4F-8632-8C3CB0AFA992}" srcOrd="2" destOrd="0" presId="urn:microsoft.com/office/officeart/2016/7/layout/BasicTimeline"/>
    <dgm:cxn modelId="{15ACC7A2-50C4-AE4E-824E-648FE4418922}" type="presParOf" srcId="{27A42976-0893-A64C-895D-89A49B0C950F}" destId="{EF5C7C34-F5D9-8847-9509-049C9954F372}" srcOrd="3" destOrd="0" presId="urn:microsoft.com/office/officeart/2016/7/layout/BasicTimeline"/>
    <dgm:cxn modelId="{E5E65E97-A435-9E46-B123-7D95D0AACFE0}" type="presParOf" srcId="{27A42976-0893-A64C-895D-89A49B0C950F}" destId="{A7E70675-F5E5-3C47-AD3B-2543DDFE55C8}" srcOrd="4" destOrd="0" presId="urn:microsoft.com/office/officeart/2016/7/layout/BasicTimeline"/>
    <dgm:cxn modelId="{5667A1A2-6CF6-2445-AF9D-5462E9711CFE}" type="presParOf" srcId="{635FD0C2-AFB3-A64F-8381-DCA0B642FFE2}" destId="{E551D854-CCA1-F141-8152-A7530214FA8D}" srcOrd="47" destOrd="0" presId="urn:microsoft.com/office/officeart/2016/7/layout/BasicTimeline"/>
    <dgm:cxn modelId="{29B7543F-1D8A-EA4A-BBDA-B70611EB1350}" type="presParOf" srcId="{635FD0C2-AFB3-A64F-8381-DCA0B642FFE2}" destId="{B66D1C74-5533-5746-AFB4-CCC6F8D2AD05}" srcOrd="48" destOrd="0" presId="urn:microsoft.com/office/officeart/2016/7/layout/BasicTimeline"/>
    <dgm:cxn modelId="{38696FFE-B133-AD49-A0BE-D988DEAD0D18}" type="presParOf" srcId="{B66D1C74-5533-5746-AFB4-CCC6F8D2AD05}" destId="{EF4D2BE4-D354-144C-93A1-C7F99EC4D94A}" srcOrd="0" destOrd="0" presId="urn:microsoft.com/office/officeart/2016/7/layout/BasicTimeline"/>
    <dgm:cxn modelId="{080964A2-2889-FE40-B270-C83D6118C7A0}" type="presParOf" srcId="{B66D1C74-5533-5746-AFB4-CCC6F8D2AD05}" destId="{90C3FF91-145C-D04C-874A-214275B3C3D4}" srcOrd="1" destOrd="0" presId="urn:microsoft.com/office/officeart/2016/7/layout/BasicTimeline"/>
    <dgm:cxn modelId="{F489BE33-F732-214A-B9BB-4C2BE26255D4}" type="presParOf" srcId="{90C3FF91-145C-D04C-874A-214275B3C3D4}" destId="{9E53691C-9A3E-B54D-B3C4-2061DEE466FA}" srcOrd="0" destOrd="0" presId="urn:microsoft.com/office/officeart/2016/7/layout/BasicTimeline"/>
    <dgm:cxn modelId="{66F05C8B-A9E9-8B4C-833D-8F77F8998330}" type="presParOf" srcId="{90C3FF91-145C-D04C-874A-214275B3C3D4}" destId="{A11DAECA-0575-C64F-AB09-957724132D63}" srcOrd="1" destOrd="0" presId="urn:microsoft.com/office/officeart/2016/7/layout/BasicTimeline"/>
    <dgm:cxn modelId="{1129C77E-A0E8-184F-A4FC-AA8CEFC00B8A}" type="presParOf" srcId="{B66D1C74-5533-5746-AFB4-CCC6F8D2AD05}" destId="{188824D0-F473-9746-BF40-4902104A1AD6}" srcOrd="2" destOrd="0" presId="urn:microsoft.com/office/officeart/2016/7/layout/BasicTimeline"/>
    <dgm:cxn modelId="{EC8682A6-8858-3D46-8621-8DA7247C0A89}" type="presParOf" srcId="{B66D1C74-5533-5746-AFB4-CCC6F8D2AD05}" destId="{8EAE4B1C-791B-3046-8045-C9906A1AF483}" srcOrd="3" destOrd="0" presId="urn:microsoft.com/office/officeart/2016/7/layout/BasicTimeline"/>
    <dgm:cxn modelId="{559699FB-CF3A-804B-9EDC-D55D546B4772}" type="presParOf" srcId="{B66D1C74-5533-5746-AFB4-CCC6F8D2AD05}" destId="{7CD1BCA1-AD62-DA40-A715-63D2432C97A6}" srcOrd="4" destOrd="0" presId="urn:microsoft.com/office/officeart/2016/7/layout/BasicTimeline"/>
    <dgm:cxn modelId="{CB6DCD80-4AB6-354E-A7A8-D0F6C3B82857}" type="presParOf" srcId="{635FD0C2-AFB3-A64F-8381-DCA0B642FFE2}" destId="{FC060F21-24D5-8746-9D6D-A87895660149}" srcOrd="49" destOrd="0" presId="urn:microsoft.com/office/officeart/2016/7/layout/BasicTimeline"/>
    <dgm:cxn modelId="{3098ECD9-BD30-E94E-B475-0156D355B842}" type="presParOf" srcId="{635FD0C2-AFB3-A64F-8381-DCA0B642FFE2}" destId="{BCB78F84-98D6-FD48-8382-C6E7A1B45970}" srcOrd="50" destOrd="0" presId="urn:microsoft.com/office/officeart/2016/7/layout/BasicTimeline"/>
    <dgm:cxn modelId="{003F611C-5BC5-5B43-BECB-054E7BE8E621}" type="presParOf" srcId="{BCB78F84-98D6-FD48-8382-C6E7A1B45970}" destId="{93FFDC62-94FE-5B41-AB12-A7CE2F5B1E76}" srcOrd="0" destOrd="0" presId="urn:microsoft.com/office/officeart/2016/7/layout/BasicTimeline"/>
    <dgm:cxn modelId="{658882BD-7492-7144-8278-5AB87D06B5C9}" type="presParOf" srcId="{BCB78F84-98D6-FD48-8382-C6E7A1B45970}" destId="{2BBC35FA-554F-844B-8F1A-9AFC6AB777EF}" srcOrd="1" destOrd="0" presId="urn:microsoft.com/office/officeart/2016/7/layout/BasicTimeline"/>
    <dgm:cxn modelId="{CBF1CACD-AF0A-BA4F-ADC0-F8E8436E7581}" type="presParOf" srcId="{2BBC35FA-554F-844B-8F1A-9AFC6AB777EF}" destId="{C1E9EABB-21CD-5547-97BF-BD512467594B}" srcOrd="0" destOrd="0" presId="urn:microsoft.com/office/officeart/2016/7/layout/BasicTimeline"/>
    <dgm:cxn modelId="{93EF2A3D-FAF0-5B40-96BC-11F3599F637F}" type="presParOf" srcId="{2BBC35FA-554F-844B-8F1A-9AFC6AB777EF}" destId="{DCBA08ED-5428-9F4E-994A-6A1BF0FDA72B}" srcOrd="1" destOrd="0" presId="urn:microsoft.com/office/officeart/2016/7/layout/BasicTimeline"/>
    <dgm:cxn modelId="{4A88DDF6-0C06-B445-A641-9968EB8CCB6C}" type="presParOf" srcId="{BCB78F84-98D6-FD48-8382-C6E7A1B45970}" destId="{727B213D-AF6D-C840-B76E-1928C08A5D99}" srcOrd="2" destOrd="0" presId="urn:microsoft.com/office/officeart/2016/7/layout/BasicTimeline"/>
    <dgm:cxn modelId="{D219FA0B-FEEB-EA4A-AC55-B86E7E05A98A}" type="presParOf" srcId="{BCB78F84-98D6-FD48-8382-C6E7A1B45970}" destId="{00742B4C-6086-3B49-A055-13AAB3F2863D}" srcOrd="3" destOrd="0" presId="urn:microsoft.com/office/officeart/2016/7/layout/BasicTimeline"/>
    <dgm:cxn modelId="{D7BEEE42-B748-5148-B6A1-359EDFCFE35E}" type="presParOf" srcId="{BCB78F84-98D6-FD48-8382-C6E7A1B45970}" destId="{C224AAAA-187E-214E-A2A8-D82B915645C1}"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12025-AB6E-43ED-88EC-D984A1BEACED}">
      <dsp:nvSpPr>
        <dsp:cNvPr id="0" name=""/>
        <dsp:cNvSpPr/>
      </dsp:nvSpPr>
      <dsp:spPr>
        <a:xfrm>
          <a:off x="0" y="2670"/>
          <a:ext cx="5029199" cy="788190"/>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962E350F-B614-4871-82C2-9AF829B92B12}">
      <dsp:nvSpPr>
        <dsp:cNvPr id="0" name=""/>
        <dsp:cNvSpPr/>
      </dsp:nvSpPr>
      <dsp:spPr>
        <a:xfrm>
          <a:off x="237792" y="180590"/>
          <a:ext cx="432350" cy="43235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334578-F60E-4B34-872A-A1A3B94F39DE}">
      <dsp:nvSpPr>
        <dsp:cNvPr id="0" name=""/>
        <dsp:cNvSpPr/>
      </dsp:nvSpPr>
      <dsp:spPr>
        <a:xfrm>
          <a:off x="907935" y="3720"/>
          <a:ext cx="2263140" cy="78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dirty="0">
              <a:solidFill>
                <a:schemeClr val="accent1">
                  <a:lumMod val="60000"/>
                  <a:lumOff val="40000"/>
                </a:schemeClr>
              </a:solidFill>
              <a:latin typeface="Avenir Next LT Pro" panose="020B0504020202020204" pitchFamily="34" charset="77"/>
            </a:rPr>
            <a:t>Genre </a:t>
          </a:r>
        </a:p>
      </dsp:txBody>
      <dsp:txXfrm>
        <a:off x="907935" y="3720"/>
        <a:ext cx="2263140" cy="786091"/>
      </dsp:txXfrm>
    </dsp:sp>
    <dsp:sp modelId="{E2585D63-72D7-914E-B25C-714F912F404D}">
      <dsp:nvSpPr>
        <dsp:cNvPr id="0" name=""/>
        <dsp:cNvSpPr/>
      </dsp:nvSpPr>
      <dsp:spPr>
        <a:xfrm>
          <a:off x="3171075" y="3720"/>
          <a:ext cx="1858124" cy="78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b="1" i="0" kern="1200" cap="all" baseline="0" dirty="0">
            <a:solidFill>
              <a:schemeClr val="accent1">
                <a:lumMod val="60000"/>
                <a:lumOff val="40000"/>
              </a:schemeClr>
            </a:solidFill>
            <a:latin typeface="Avenir Next LT Pro" panose="020B0504020202020204" pitchFamily="34" charset="77"/>
          </a:endParaRPr>
        </a:p>
      </dsp:txBody>
      <dsp:txXfrm>
        <a:off x="3171075" y="3720"/>
        <a:ext cx="1858124" cy="786091"/>
      </dsp:txXfrm>
    </dsp:sp>
    <dsp:sp modelId="{86382B21-3EEE-481F-8FDD-3E2E97B6110B}">
      <dsp:nvSpPr>
        <dsp:cNvPr id="0" name=""/>
        <dsp:cNvSpPr/>
      </dsp:nvSpPr>
      <dsp:spPr>
        <a:xfrm>
          <a:off x="0" y="987384"/>
          <a:ext cx="5029199" cy="788190"/>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360CBC7A-578E-474B-8B0C-08DFD5250E26}">
      <dsp:nvSpPr>
        <dsp:cNvPr id="0" name=""/>
        <dsp:cNvSpPr/>
      </dsp:nvSpPr>
      <dsp:spPr>
        <a:xfrm>
          <a:off x="237792" y="1165304"/>
          <a:ext cx="432350" cy="43235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D6B3CB-01EF-4170-8683-761081577822}">
      <dsp:nvSpPr>
        <dsp:cNvPr id="0" name=""/>
        <dsp:cNvSpPr/>
      </dsp:nvSpPr>
      <dsp:spPr>
        <a:xfrm>
          <a:off x="907935" y="988433"/>
          <a:ext cx="4121264" cy="78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dirty="0" err="1">
              <a:solidFill>
                <a:schemeClr val="accent1">
                  <a:lumMod val="60000"/>
                  <a:lumOff val="40000"/>
                </a:schemeClr>
              </a:solidFill>
              <a:latin typeface="Avenir Next LT Pro" panose="020B0504020202020204" pitchFamily="34" charset="77"/>
            </a:rPr>
            <a:t>Acousticness</a:t>
          </a:r>
          <a:endParaRPr lang="en-US" sz="1800" b="1" i="0" kern="1200" cap="all" baseline="0" dirty="0">
            <a:solidFill>
              <a:schemeClr val="accent1">
                <a:lumMod val="60000"/>
                <a:lumOff val="40000"/>
              </a:schemeClr>
            </a:solidFill>
            <a:latin typeface="Avenir Next LT Pro" panose="020B0504020202020204" pitchFamily="34" charset="77"/>
          </a:endParaRPr>
        </a:p>
      </dsp:txBody>
      <dsp:txXfrm>
        <a:off x="907935" y="988433"/>
        <a:ext cx="4121264" cy="786091"/>
      </dsp:txXfrm>
    </dsp:sp>
    <dsp:sp modelId="{06FD5214-3595-470E-A7AF-88022603A054}">
      <dsp:nvSpPr>
        <dsp:cNvPr id="0" name=""/>
        <dsp:cNvSpPr/>
      </dsp:nvSpPr>
      <dsp:spPr>
        <a:xfrm>
          <a:off x="0" y="1972097"/>
          <a:ext cx="5029199" cy="788190"/>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1A27C4EA-5884-426F-920E-C95B9F1EA7B5}">
      <dsp:nvSpPr>
        <dsp:cNvPr id="0" name=""/>
        <dsp:cNvSpPr/>
      </dsp:nvSpPr>
      <dsp:spPr>
        <a:xfrm>
          <a:off x="237792" y="2150017"/>
          <a:ext cx="432350" cy="43235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sp>
    <dsp:sp modelId="{AAE125D6-EB52-44A4-9110-3071731EEEBA}">
      <dsp:nvSpPr>
        <dsp:cNvPr id="0" name=""/>
        <dsp:cNvSpPr/>
      </dsp:nvSpPr>
      <dsp:spPr>
        <a:xfrm>
          <a:off x="907935" y="1973147"/>
          <a:ext cx="4121264" cy="78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dirty="0">
              <a:solidFill>
                <a:schemeClr val="accent1">
                  <a:lumMod val="60000"/>
                  <a:lumOff val="40000"/>
                </a:schemeClr>
              </a:solidFill>
              <a:latin typeface="Avenir Next LT Pro" panose="020B0504020202020204" pitchFamily="34" charset="77"/>
            </a:rPr>
            <a:t>danceability</a:t>
          </a:r>
        </a:p>
      </dsp:txBody>
      <dsp:txXfrm>
        <a:off x="907935" y="1973147"/>
        <a:ext cx="4121264" cy="786091"/>
      </dsp:txXfrm>
    </dsp:sp>
    <dsp:sp modelId="{E1A5931F-8914-4A42-8A20-051C364F7375}">
      <dsp:nvSpPr>
        <dsp:cNvPr id="0" name=""/>
        <dsp:cNvSpPr/>
      </dsp:nvSpPr>
      <dsp:spPr>
        <a:xfrm>
          <a:off x="0" y="2956810"/>
          <a:ext cx="5029199" cy="788190"/>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35C6FDED-789B-4B75-A819-CB110F4FA167}">
      <dsp:nvSpPr>
        <dsp:cNvPr id="0" name=""/>
        <dsp:cNvSpPr/>
      </dsp:nvSpPr>
      <dsp:spPr>
        <a:xfrm>
          <a:off x="237792" y="3134730"/>
          <a:ext cx="432350" cy="432350"/>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2E68DE-BC07-4A66-B3A7-55DE266734CB}">
      <dsp:nvSpPr>
        <dsp:cNvPr id="0" name=""/>
        <dsp:cNvSpPr/>
      </dsp:nvSpPr>
      <dsp:spPr>
        <a:xfrm>
          <a:off x="907935" y="2957860"/>
          <a:ext cx="4121264" cy="78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dirty="0">
              <a:solidFill>
                <a:schemeClr val="accent1">
                  <a:lumMod val="60000"/>
                  <a:lumOff val="40000"/>
                </a:schemeClr>
              </a:solidFill>
              <a:latin typeface="Avenir Next LT Pro" panose="020B0504020202020204" pitchFamily="34" charset="77"/>
            </a:rPr>
            <a:t>energy</a:t>
          </a:r>
        </a:p>
      </dsp:txBody>
      <dsp:txXfrm>
        <a:off x="907935" y="2957860"/>
        <a:ext cx="4121264" cy="786091"/>
      </dsp:txXfrm>
    </dsp:sp>
    <dsp:sp modelId="{C63E342A-9F66-45A7-A0A6-B5A878173FE5}">
      <dsp:nvSpPr>
        <dsp:cNvPr id="0" name=""/>
        <dsp:cNvSpPr/>
      </dsp:nvSpPr>
      <dsp:spPr>
        <a:xfrm>
          <a:off x="0" y="3941524"/>
          <a:ext cx="5029199" cy="788190"/>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BDCEB829-BBC2-4A55-964A-30F95B36741F}">
      <dsp:nvSpPr>
        <dsp:cNvPr id="0" name=""/>
        <dsp:cNvSpPr/>
      </dsp:nvSpPr>
      <dsp:spPr>
        <a:xfrm>
          <a:off x="237792" y="4119444"/>
          <a:ext cx="432350" cy="432350"/>
        </a:xfrm>
        <a:prstGeom prst="rect">
          <a:avLst/>
        </a:prstGeom>
        <a:blipFill rotWithShape="1">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D48C27-0793-428F-9C8A-55609E0BC502}">
      <dsp:nvSpPr>
        <dsp:cNvPr id="0" name=""/>
        <dsp:cNvSpPr/>
      </dsp:nvSpPr>
      <dsp:spPr>
        <a:xfrm>
          <a:off x="907935" y="3942573"/>
          <a:ext cx="4121264" cy="78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dirty="0">
              <a:solidFill>
                <a:schemeClr val="accent1">
                  <a:lumMod val="60000"/>
                  <a:lumOff val="40000"/>
                </a:schemeClr>
              </a:solidFill>
              <a:latin typeface="Avenir Next LT Pro" panose="020B0504020202020204" pitchFamily="34" charset="77"/>
            </a:rPr>
            <a:t>instrumentalness</a:t>
          </a:r>
        </a:p>
      </dsp:txBody>
      <dsp:txXfrm>
        <a:off x="907935" y="3942573"/>
        <a:ext cx="4121264" cy="786091"/>
      </dsp:txXfrm>
    </dsp:sp>
    <dsp:sp modelId="{F917AAA3-7810-6E43-950E-10E9C08FA2FD}">
      <dsp:nvSpPr>
        <dsp:cNvPr id="0" name=""/>
        <dsp:cNvSpPr/>
      </dsp:nvSpPr>
      <dsp:spPr>
        <a:xfrm>
          <a:off x="0" y="4926237"/>
          <a:ext cx="5029199" cy="786091"/>
        </a:xfrm>
        <a:prstGeom prst="roundRect">
          <a:avLst>
            <a:gd name="adj" fmla="val 10000"/>
          </a:avLst>
        </a:prstGeom>
        <a:no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sp>
    <dsp:sp modelId="{BED8B961-9163-D942-93DF-47B89D9FE29F}">
      <dsp:nvSpPr>
        <dsp:cNvPr id="0" name=""/>
        <dsp:cNvSpPr/>
      </dsp:nvSpPr>
      <dsp:spPr>
        <a:xfrm>
          <a:off x="237792" y="5103108"/>
          <a:ext cx="432350" cy="432350"/>
        </a:xfrm>
        <a:prstGeom prst="rect">
          <a:avLst/>
        </a:prstGeom>
        <a:blipFill rotWithShape="1">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28A0E-8AD5-0840-AF56-E5D4EB674036}">
      <dsp:nvSpPr>
        <dsp:cNvPr id="0" name=""/>
        <dsp:cNvSpPr/>
      </dsp:nvSpPr>
      <dsp:spPr>
        <a:xfrm>
          <a:off x="907935" y="4926237"/>
          <a:ext cx="4121264" cy="786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dirty="0">
              <a:solidFill>
                <a:srgbClr val="01E100">
                  <a:lumMod val="60000"/>
                  <a:lumOff val="40000"/>
                </a:srgbClr>
              </a:solidFill>
              <a:latin typeface="Avenir Next LT Pro" panose="020B0504020202020204" pitchFamily="34" charset="77"/>
              <a:ea typeface="+mn-ea"/>
              <a:cs typeface="+mn-cs"/>
            </a:rPr>
            <a:t>Loudness</a:t>
          </a:r>
        </a:p>
      </dsp:txBody>
      <dsp:txXfrm>
        <a:off x="907935" y="4926237"/>
        <a:ext cx="4121264" cy="7860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5FF72-CB2C-A245-83D2-F06CC4F57320}">
      <dsp:nvSpPr>
        <dsp:cNvPr id="0" name=""/>
        <dsp:cNvSpPr/>
      </dsp:nvSpPr>
      <dsp:spPr>
        <a:xfrm>
          <a:off x="0" y="2743200"/>
          <a:ext cx="11695611"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A69794D-CDAA-4840-8450-02BA42CB3A5C}">
      <dsp:nvSpPr>
        <dsp:cNvPr id="0" name=""/>
        <dsp:cNvSpPr/>
      </dsp:nvSpPr>
      <dsp:spPr>
        <a:xfrm>
          <a:off x="154371"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a:t>
          </a:r>
          <a:endParaRPr lang="en-US" sz="1400" kern="1200" dirty="0">
            <a:solidFill>
              <a:schemeClr val="bg1"/>
            </a:solidFill>
          </a:endParaRPr>
        </a:p>
      </dsp:txBody>
      <dsp:txXfrm>
        <a:off x="154371" y="2946196"/>
        <a:ext cx="415856" cy="619963"/>
      </dsp:txXfrm>
    </dsp:sp>
    <dsp:sp modelId="{92144D50-2D22-5342-9220-364DDF408376}">
      <dsp:nvSpPr>
        <dsp:cNvPr id="0" name=""/>
        <dsp:cNvSpPr/>
      </dsp:nvSpPr>
      <dsp:spPr>
        <a:xfrm>
          <a:off x="6567" y="765352"/>
          <a:ext cx="7114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rgbClr val="030A40"/>
              </a:solidFill>
            </a:rPr>
            <a:t>A Capella</a:t>
          </a:r>
          <a:endParaRPr lang="en-US" sz="900" kern="1200" dirty="0">
            <a:solidFill>
              <a:srgbClr val="030A40"/>
            </a:solidFill>
          </a:endParaRPr>
        </a:p>
      </dsp:txBody>
      <dsp:txXfrm>
        <a:off x="41298" y="800083"/>
        <a:ext cx="642002" cy="865969"/>
      </dsp:txXfrm>
    </dsp:sp>
    <dsp:sp modelId="{1E98680C-2034-DC40-A232-0A22FC41F8CF}">
      <dsp:nvSpPr>
        <dsp:cNvPr id="0" name=""/>
        <dsp:cNvSpPr/>
      </dsp:nvSpPr>
      <dsp:spPr>
        <a:xfrm>
          <a:off x="362299"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12E7F09-8B45-BE42-BCB2-392C0ACF9F93}">
      <dsp:nvSpPr>
        <dsp:cNvPr id="0" name=""/>
        <dsp:cNvSpPr/>
      </dsp:nvSpPr>
      <dsp:spPr>
        <a:xfrm>
          <a:off x="767308"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0.03846</a:t>
          </a:r>
          <a:endParaRPr lang="en-US" sz="1400" kern="1200" dirty="0">
            <a:solidFill>
              <a:schemeClr val="bg1"/>
            </a:solidFill>
          </a:endParaRPr>
        </a:p>
      </dsp:txBody>
      <dsp:txXfrm>
        <a:off x="767308" y="1920240"/>
        <a:ext cx="415856" cy="619963"/>
      </dsp:txXfrm>
    </dsp:sp>
    <dsp:sp modelId="{6D1A244D-21F4-8F4C-A8BB-F37F2FBFFC03}">
      <dsp:nvSpPr>
        <dsp:cNvPr id="0" name=""/>
        <dsp:cNvSpPr/>
      </dsp:nvSpPr>
      <dsp:spPr>
        <a:xfrm>
          <a:off x="321151"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C2009-41E4-0347-8E35-608F6A1019FF}">
      <dsp:nvSpPr>
        <dsp:cNvPr id="0" name=""/>
        <dsp:cNvSpPr/>
      </dsp:nvSpPr>
      <dsp:spPr>
        <a:xfrm>
          <a:off x="519554" y="3785616"/>
          <a:ext cx="911363"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Alternative</a:t>
          </a:r>
          <a:endParaRPr lang="en-US" sz="900" kern="1200" dirty="0">
            <a:solidFill>
              <a:schemeClr val="tx1"/>
            </a:solidFill>
          </a:endParaRPr>
        </a:p>
      </dsp:txBody>
      <dsp:txXfrm>
        <a:off x="564043" y="3830105"/>
        <a:ext cx="822385" cy="846453"/>
      </dsp:txXfrm>
    </dsp:sp>
    <dsp:sp modelId="{8E9989B0-25A5-0A48-B11E-02752FB69739}">
      <dsp:nvSpPr>
        <dsp:cNvPr id="0" name=""/>
        <dsp:cNvSpPr/>
      </dsp:nvSpPr>
      <dsp:spPr>
        <a:xfrm>
          <a:off x="975236"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031F4A-0588-3B4D-B83D-18187BA2A8A4}">
      <dsp:nvSpPr>
        <dsp:cNvPr id="0" name=""/>
        <dsp:cNvSpPr/>
      </dsp:nvSpPr>
      <dsp:spPr>
        <a:xfrm>
          <a:off x="1314427"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0.07692</a:t>
          </a:r>
          <a:endParaRPr lang="en-US" sz="1400" kern="1200" dirty="0">
            <a:solidFill>
              <a:schemeClr val="bg1"/>
            </a:solidFill>
          </a:endParaRPr>
        </a:p>
      </dsp:txBody>
      <dsp:txXfrm>
        <a:off x="1314427" y="2946196"/>
        <a:ext cx="415856" cy="619963"/>
      </dsp:txXfrm>
    </dsp:sp>
    <dsp:sp modelId="{5C5534BA-A224-BE4D-A6AC-8C81CECA8574}">
      <dsp:nvSpPr>
        <dsp:cNvPr id="0" name=""/>
        <dsp:cNvSpPr/>
      </dsp:nvSpPr>
      <dsp:spPr>
        <a:xfrm>
          <a:off x="934088"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F4FA4B-581F-1745-99A0-E22D6671DBCD}">
      <dsp:nvSpPr>
        <dsp:cNvPr id="0" name=""/>
        <dsp:cNvSpPr/>
      </dsp:nvSpPr>
      <dsp:spPr>
        <a:xfrm>
          <a:off x="1232441" y="765352"/>
          <a:ext cx="579827"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Anime</a:t>
          </a:r>
          <a:endParaRPr lang="en-US" sz="900" kern="1200" dirty="0">
            <a:solidFill>
              <a:schemeClr val="tx1"/>
            </a:solidFill>
          </a:endParaRPr>
        </a:p>
      </dsp:txBody>
      <dsp:txXfrm>
        <a:off x="1260746" y="793657"/>
        <a:ext cx="523217" cy="878821"/>
      </dsp:txXfrm>
    </dsp:sp>
    <dsp:sp modelId="{9D77A951-1C2D-3740-8A6D-651BAF70DBF2}">
      <dsp:nvSpPr>
        <dsp:cNvPr id="0" name=""/>
        <dsp:cNvSpPr/>
      </dsp:nvSpPr>
      <dsp:spPr>
        <a:xfrm>
          <a:off x="1522355"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E1233AD-F6CA-5049-8293-C80E0BE0E8AE}">
      <dsp:nvSpPr>
        <dsp:cNvPr id="0" name=""/>
        <dsp:cNvSpPr/>
      </dsp:nvSpPr>
      <dsp:spPr>
        <a:xfrm>
          <a:off x="1700571"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0.11539</a:t>
          </a:r>
          <a:endParaRPr lang="en-US" sz="1400" kern="1200" dirty="0">
            <a:solidFill>
              <a:schemeClr val="bg1"/>
            </a:solidFill>
          </a:endParaRPr>
        </a:p>
      </dsp:txBody>
      <dsp:txXfrm>
        <a:off x="1700571" y="1920240"/>
        <a:ext cx="415856" cy="619963"/>
      </dsp:txXfrm>
    </dsp:sp>
    <dsp:sp modelId="{5A89CB8D-9210-A542-B4FA-8F4F3077813C}">
      <dsp:nvSpPr>
        <dsp:cNvPr id="0" name=""/>
        <dsp:cNvSpPr/>
      </dsp:nvSpPr>
      <dsp:spPr>
        <a:xfrm>
          <a:off x="1481207"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239EB-27EF-9343-B6F6-E12D8D2F4D3C}">
      <dsp:nvSpPr>
        <dsp:cNvPr id="0" name=""/>
        <dsp:cNvSpPr/>
      </dsp:nvSpPr>
      <dsp:spPr>
        <a:xfrm>
          <a:off x="1613791" y="3785616"/>
          <a:ext cx="589415"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Blues</a:t>
          </a:r>
          <a:endParaRPr lang="en-US" sz="900" kern="1200" dirty="0">
            <a:solidFill>
              <a:schemeClr val="tx1"/>
            </a:solidFill>
          </a:endParaRPr>
        </a:p>
      </dsp:txBody>
      <dsp:txXfrm>
        <a:off x="1642564" y="3814389"/>
        <a:ext cx="531869" cy="877885"/>
      </dsp:txXfrm>
    </dsp:sp>
    <dsp:sp modelId="{93BAA186-68DA-F14D-B665-A2FF066D2F97}">
      <dsp:nvSpPr>
        <dsp:cNvPr id="0" name=""/>
        <dsp:cNvSpPr/>
      </dsp:nvSpPr>
      <dsp:spPr>
        <a:xfrm>
          <a:off x="1908499"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49DCB5F-95ED-A74E-91C9-17332F0A9F46}">
      <dsp:nvSpPr>
        <dsp:cNvPr id="0" name=""/>
        <dsp:cNvSpPr/>
      </dsp:nvSpPr>
      <dsp:spPr>
        <a:xfrm>
          <a:off x="2276487"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0.15385</a:t>
          </a:r>
          <a:endParaRPr lang="en-US" sz="1400" kern="1200" dirty="0">
            <a:solidFill>
              <a:schemeClr val="bg1"/>
            </a:solidFill>
          </a:endParaRPr>
        </a:p>
      </dsp:txBody>
      <dsp:txXfrm>
        <a:off x="2276487" y="2946196"/>
        <a:ext cx="415856" cy="619963"/>
      </dsp:txXfrm>
    </dsp:sp>
    <dsp:sp modelId="{A68FA1F5-87FE-F14D-8A70-DF2DFCF9B885}">
      <dsp:nvSpPr>
        <dsp:cNvPr id="0" name=""/>
        <dsp:cNvSpPr/>
      </dsp:nvSpPr>
      <dsp:spPr>
        <a:xfrm>
          <a:off x="1867351"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47C76-7148-184D-B667-2214B9502FE4}">
      <dsp:nvSpPr>
        <dsp:cNvPr id="0" name=""/>
        <dsp:cNvSpPr/>
      </dsp:nvSpPr>
      <dsp:spPr>
        <a:xfrm>
          <a:off x="2004730" y="765352"/>
          <a:ext cx="959371"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Children's Music</a:t>
          </a:r>
          <a:endParaRPr lang="en-US" sz="900" kern="1200" dirty="0">
            <a:solidFill>
              <a:schemeClr val="tx1"/>
            </a:solidFill>
          </a:endParaRPr>
        </a:p>
      </dsp:txBody>
      <dsp:txXfrm>
        <a:off x="2050394" y="811016"/>
        <a:ext cx="868043" cy="844103"/>
      </dsp:txXfrm>
    </dsp:sp>
    <dsp:sp modelId="{6B47541A-1A27-D04C-AA4E-75B56006E51C}">
      <dsp:nvSpPr>
        <dsp:cNvPr id="0" name=""/>
        <dsp:cNvSpPr/>
      </dsp:nvSpPr>
      <dsp:spPr>
        <a:xfrm>
          <a:off x="2484416"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25CA47F-0CA4-8C43-823B-72DCB0091EEC}">
      <dsp:nvSpPr>
        <dsp:cNvPr id="0" name=""/>
        <dsp:cNvSpPr/>
      </dsp:nvSpPr>
      <dsp:spPr>
        <a:xfrm>
          <a:off x="2915548"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0.23077</a:t>
          </a:r>
          <a:endParaRPr lang="en-US" sz="1400" kern="1200" dirty="0">
            <a:solidFill>
              <a:schemeClr val="bg1"/>
            </a:solidFill>
          </a:endParaRPr>
        </a:p>
      </dsp:txBody>
      <dsp:txXfrm>
        <a:off x="2915548" y="1920240"/>
        <a:ext cx="415856" cy="619963"/>
      </dsp:txXfrm>
    </dsp:sp>
    <dsp:sp modelId="{6FF137B3-3E66-8044-A09B-CCF894E0EB5E}">
      <dsp:nvSpPr>
        <dsp:cNvPr id="0" name=""/>
        <dsp:cNvSpPr/>
      </dsp:nvSpPr>
      <dsp:spPr>
        <a:xfrm>
          <a:off x="2443268"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80065-240D-774C-93D5-406F01DA983B}">
      <dsp:nvSpPr>
        <dsp:cNvPr id="0" name=""/>
        <dsp:cNvSpPr/>
      </dsp:nvSpPr>
      <dsp:spPr>
        <a:xfrm>
          <a:off x="2765624" y="3785616"/>
          <a:ext cx="715703"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Classical</a:t>
          </a:r>
          <a:endParaRPr lang="en-US" sz="900" kern="1200">
            <a:solidFill>
              <a:schemeClr val="tx1"/>
            </a:solidFill>
          </a:endParaRPr>
        </a:p>
      </dsp:txBody>
      <dsp:txXfrm>
        <a:off x="2800562" y="3820554"/>
        <a:ext cx="645827" cy="865555"/>
      </dsp:txXfrm>
    </dsp:sp>
    <dsp:sp modelId="{DA56B76C-8366-8448-B748-D498D252CB17}">
      <dsp:nvSpPr>
        <dsp:cNvPr id="0" name=""/>
        <dsp:cNvSpPr/>
      </dsp:nvSpPr>
      <dsp:spPr>
        <a:xfrm>
          <a:off x="3123476"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F8A1B35-E148-2E49-88C5-9E194D359385}">
      <dsp:nvSpPr>
        <dsp:cNvPr id="0" name=""/>
        <dsp:cNvSpPr/>
      </dsp:nvSpPr>
      <dsp:spPr>
        <a:xfrm>
          <a:off x="3459746"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0.26923</a:t>
          </a:r>
          <a:endParaRPr lang="en-US" sz="1400" kern="1200" dirty="0">
            <a:solidFill>
              <a:schemeClr val="bg1"/>
            </a:solidFill>
          </a:endParaRPr>
        </a:p>
      </dsp:txBody>
      <dsp:txXfrm>
        <a:off x="3459746" y="2946196"/>
        <a:ext cx="415856" cy="619963"/>
      </dsp:txXfrm>
    </dsp:sp>
    <dsp:sp modelId="{270F1475-3BFF-2647-83A7-6D7AD49106B8}">
      <dsp:nvSpPr>
        <dsp:cNvPr id="0" name=""/>
        <dsp:cNvSpPr/>
      </dsp:nvSpPr>
      <dsp:spPr>
        <a:xfrm>
          <a:off x="3082328"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65F97C-9B98-5F46-B76D-AA328611F26B}">
      <dsp:nvSpPr>
        <dsp:cNvPr id="0" name=""/>
        <dsp:cNvSpPr/>
      </dsp:nvSpPr>
      <dsp:spPr>
        <a:xfrm>
          <a:off x="3282851" y="765352"/>
          <a:ext cx="769646"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Comedy</a:t>
          </a:r>
          <a:endParaRPr lang="en-US" sz="900" kern="1200">
            <a:solidFill>
              <a:schemeClr val="tx1"/>
            </a:solidFill>
          </a:endParaRPr>
        </a:p>
      </dsp:txBody>
      <dsp:txXfrm>
        <a:off x="3320422" y="802923"/>
        <a:ext cx="694504" cy="860289"/>
      </dsp:txXfrm>
    </dsp:sp>
    <dsp:sp modelId="{14FD56D7-E59F-E64E-A86A-812A726E2ED4}">
      <dsp:nvSpPr>
        <dsp:cNvPr id="0" name=""/>
        <dsp:cNvSpPr/>
      </dsp:nvSpPr>
      <dsp:spPr>
        <a:xfrm>
          <a:off x="3667674"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F43AB1D-26AC-E648-A739-F23354A4B4BE}">
      <dsp:nvSpPr>
        <dsp:cNvPr id="0" name=""/>
        <dsp:cNvSpPr/>
      </dsp:nvSpPr>
      <dsp:spPr>
        <a:xfrm>
          <a:off x="3997446"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0.30769</a:t>
          </a:r>
          <a:endParaRPr lang="en-US" sz="1400" kern="1200" dirty="0">
            <a:solidFill>
              <a:schemeClr val="bg1"/>
            </a:solidFill>
          </a:endParaRPr>
        </a:p>
      </dsp:txBody>
      <dsp:txXfrm>
        <a:off x="3997446" y="1920240"/>
        <a:ext cx="415856" cy="619963"/>
      </dsp:txXfrm>
    </dsp:sp>
    <dsp:sp modelId="{95D15475-9353-8247-9C6A-E16D43512A59}">
      <dsp:nvSpPr>
        <dsp:cNvPr id="0" name=""/>
        <dsp:cNvSpPr/>
      </dsp:nvSpPr>
      <dsp:spPr>
        <a:xfrm>
          <a:off x="3626526"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679E0A-10D3-D64C-9F3C-A5EF4D1B4172}">
      <dsp:nvSpPr>
        <dsp:cNvPr id="0" name=""/>
        <dsp:cNvSpPr/>
      </dsp:nvSpPr>
      <dsp:spPr>
        <a:xfrm>
          <a:off x="3854021" y="3785616"/>
          <a:ext cx="702707"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Country</a:t>
          </a:r>
          <a:endParaRPr lang="en-US" sz="900" kern="1200" dirty="0">
            <a:solidFill>
              <a:schemeClr val="tx1"/>
            </a:solidFill>
          </a:endParaRPr>
        </a:p>
      </dsp:txBody>
      <dsp:txXfrm>
        <a:off x="3888324" y="3819919"/>
        <a:ext cx="634101" cy="866825"/>
      </dsp:txXfrm>
    </dsp:sp>
    <dsp:sp modelId="{20C3DFEC-DEA4-C744-8D54-A504B1149886}">
      <dsp:nvSpPr>
        <dsp:cNvPr id="0" name=""/>
        <dsp:cNvSpPr/>
      </dsp:nvSpPr>
      <dsp:spPr>
        <a:xfrm>
          <a:off x="4205374"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F127FD0-0F1D-884F-ABBF-0776AF55FD97}">
      <dsp:nvSpPr>
        <dsp:cNvPr id="0" name=""/>
        <dsp:cNvSpPr/>
      </dsp:nvSpPr>
      <dsp:spPr>
        <a:xfrm>
          <a:off x="4457677"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0.34615</a:t>
          </a:r>
          <a:endParaRPr lang="en-US" sz="1400" kern="1200" dirty="0">
            <a:solidFill>
              <a:schemeClr val="bg1"/>
            </a:solidFill>
          </a:endParaRPr>
        </a:p>
      </dsp:txBody>
      <dsp:txXfrm>
        <a:off x="4457677" y="2946196"/>
        <a:ext cx="415856" cy="619963"/>
      </dsp:txXfrm>
    </dsp:sp>
    <dsp:sp modelId="{43852711-C3FB-1D4C-AAA4-F8EE45018279}">
      <dsp:nvSpPr>
        <dsp:cNvPr id="0" name=""/>
        <dsp:cNvSpPr/>
      </dsp:nvSpPr>
      <dsp:spPr>
        <a:xfrm>
          <a:off x="4164226"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3B68B1-2E0F-A248-A14E-30148D0E973F}">
      <dsp:nvSpPr>
        <dsp:cNvPr id="0" name=""/>
        <dsp:cNvSpPr/>
      </dsp:nvSpPr>
      <dsp:spPr>
        <a:xfrm>
          <a:off x="4358251" y="765352"/>
          <a:ext cx="614706"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Dance</a:t>
          </a:r>
          <a:endParaRPr lang="en-US" sz="900" kern="1200" dirty="0">
            <a:solidFill>
              <a:schemeClr val="tx1"/>
            </a:solidFill>
          </a:endParaRPr>
        </a:p>
      </dsp:txBody>
      <dsp:txXfrm>
        <a:off x="4388258" y="795359"/>
        <a:ext cx="554692" cy="875417"/>
      </dsp:txXfrm>
    </dsp:sp>
    <dsp:sp modelId="{56A4FD96-4B71-D540-A533-C14CD20DF4B1}">
      <dsp:nvSpPr>
        <dsp:cNvPr id="0" name=""/>
        <dsp:cNvSpPr/>
      </dsp:nvSpPr>
      <dsp:spPr>
        <a:xfrm>
          <a:off x="4665605"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63B0795-CA42-9248-A85A-FF3E58D1BC86}">
      <dsp:nvSpPr>
        <dsp:cNvPr id="0" name=""/>
        <dsp:cNvSpPr/>
      </dsp:nvSpPr>
      <dsp:spPr>
        <a:xfrm>
          <a:off x="5009457"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0.38462</a:t>
          </a:r>
          <a:endParaRPr lang="en-US" sz="1400" kern="1200" dirty="0">
            <a:solidFill>
              <a:schemeClr val="bg1"/>
            </a:solidFill>
          </a:endParaRPr>
        </a:p>
      </dsp:txBody>
      <dsp:txXfrm>
        <a:off x="5009457" y="1920240"/>
        <a:ext cx="415856" cy="619963"/>
      </dsp:txXfrm>
    </dsp:sp>
    <dsp:sp modelId="{4735846E-FB38-A441-875B-A1F402766332}">
      <dsp:nvSpPr>
        <dsp:cNvPr id="0" name=""/>
        <dsp:cNvSpPr/>
      </dsp:nvSpPr>
      <dsp:spPr>
        <a:xfrm>
          <a:off x="4624457"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09DF13-4D2E-144A-96C1-1F8D088A4D81}">
      <dsp:nvSpPr>
        <dsp:cNvPr id="0" name=""/>
        <dsp:cNvSpPr/>
      </dsp:nvSpPr>
      <dsp:spPr>
        <a:xfrm>
          <a:off x="4774481" y="3785616"/>
          <a:ext cx="885807"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Electronic</a:t>
          </a:r>
          <a:endParaRPr lang="en-US" sz="900" kern="1200">
            <a:solidFill>
              <a:schemeClr val="tx1"/>
            </a:solidFill>
          </a:endParaRPr>
        </a:p>
      </dsp:txBody>
      <dsp:txXfrm>
        <a:off x="4817723" y="3828858"/>
        <a:ext cx="799323" cy="848947"/>
      </dsp:txXfrm>
    </dsp:sp>
    <dsp:sp modelId="{8E6BB102-69F5-7F46-B051-E6C78120C2CA}">
      <dsp:nvSpPr>
        <dsp:cNvPr id="0" name=""/>
        <dsp:cNvSpPr/>
      </dsp:nvSpPr>
      <dsp:spPr>
        <a:xfrm>
          <a:off x="5217385"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BEDF0A9-456C-C045-B40A-3D7754165B84}">
      <dsp:nvSpPr>
        <dsp:cNvPr id="0" name=""/>
        <dsp:cNvSpPr/>
      </dsp:nvSpPr>
      <dsp:spPr>
        <a:xfrm>
          <a:off x="5490166"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0.42308</a:t>
          </a:r>
          <a:endParaRPr lang="en-US" sz="1400" kern="1200" dirty="0">
            <a:solidFill>
              <a:schemeClr val="bg1"/>
            </a:solidFill>
          </a:endParaRPr>
        </a:p>
      </dsp:txBody>
      <dsp:txXfrm>
        <a:off x="5490166" y="2946196"/>
        <a:ext cx="415856" cy="619963"/>
      </dsp:txXfrm>
    </dsp:sp>
    <dsp:sp modelId="{28E675FE-42CC-DD4A-B15B-C9A179BC48C0}">
      <dsp:nvSpPr>
        <dsp:cNvPr id="0" name=""/>
        <dsp:cNvSpPr/>
      </dsp:nvSpPr>
      <dsp:spPr>
        <a:xfrm>
          <a:off x="5176237"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5FEBE1-ACF3-C94B-9874-79CBF211BE9D}">
      <dsp:nvSpPr>
        <dsp:cNvPr id="0" name=""/>
        <dsp:cNvSpPr/>
      </dsp:nvSpPr>
      <dsp:spPr>
        <a:xfrm>
          <a:off x="5461812" y="765352"/>
          <a:ext cx="4725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Folk</a:t>
          </a:r>
          <a:endParaRPr lang="en-US" sz="900" kern="1200">
            <a:solidFill>
              <a:schemeClr val="tx1"/>
            </a:solidFill>
          </a:endParaRPr>
        </a:p>
      </dsp:txBody>
      <dsp:txXfrm>
        <a:off x="5484881" y="788421"/>
        <a:ext cx="426426" cy="889293"/>
      </dsp:txXfrm>
    </dsp:sp>
    <dsp:sp modelId="{48D139B9-6340-4B4D-9BEA-9F45EA118557}">
      <dsp:nvSpPr>
        <dsp:cNvPr id="0" name=""/>
        <dsp:cNvSpPr/>
      </dsp:nvSpPr>
      <dsp:spPr>
        <a:xfrm>
          <a:off x="5698094"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1E77F2-E5DA-D148-A8F1-F29DD71594EE}">
      <dsp:nvSpPr>
        <dsp:cNvPr id="0" name=""/>
        <dsp:cNvSpPr/>
      </dsp:nvSpPr>
      <dsp:spPr>
        <a:xfrm>
          <a:off x="5764253"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0.46154</a:t>
          </a:r>
          <a:endParaRPr lang="en-US" sz="1400" kern="1200" dirty="0">
            <a:solidFill>
              <a:schemeClr val="bg1"/>
            </a:solidFill>
          </a:endParaRPr>
        </a:p>
      </dsp:txBody>
      <dsp:txXfrm>
        <a:off x="5764253" y="1920240"/>
        <a:ext cx="415856" cy="619963"/>
      </dsp:txXfrm>
    </dsp:sp>
    <dsp:sp modelId="{ABF43673-8350-B64B-9828-B6FE9500718A}">
      <dsp:nvSpPr>
        <dsp:cNvPr id="0" name=""/>
        <dsp:cNvSpPr/>
      </dsp:nvSpPr>
      <dsp:spPr>
        <a:xfrm>
          <a:off x="5656946"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0595E2-F4AA-AD41-976A-21B5916CE84F}">
      <dsp:nvSpPr>
        <dsp:cNvPr id="0" name=""/>
        <dsp:cNvSpPr/>
      </dsp:nvSpPr>
      <dsp:spPr>
        <a:xfrm>
          <a:off x="5735899" y="3785616"/>
          <a:ext cx="4725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Hip-Hop</a:t>
          </a:r>
          <a:endParaRPr lang="en-US" sz="900" kern="1200">
            <a:solidFill>
              <a:schemeClr val="tx1"/>
            </a:solidFill>
          </a:endParaRPr>
        </a:p>
      </dsp:txBody>
      <dsp:txXfrm>
        <a:off x="5758968" y="3808685"/>
        <a:ext cx="426426" cy="889293"/>
      </dsp:txXfrm>
    </dsp:sp>
    <dsp:sp modelId="{3C24E0D5-1519-744E-B27C-8E24E5522D07}">
      <dsp:nvSpPr>
        <dsp:cNvPr id="0" name=""/>
        <dsp:cNvSpPr/>
      </dsp:nvSpPr>
      <dsp:spPr>
        <a:xfrm>
          <a:off x="5972182"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1CA9808-8A08-854F-B621-B4865F38F456}">
      <dsp:nvSpPr>
        <dsp:cNvPr id="0" name=""/>
        <dsp:cNvSpPr/>
      </dsp:nvSpPr>
      <dsp:spPr>
        <a:xfrm>
          <a:off x="6097572"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0.5</a:t>
          </a:r>
          <a:endParaRPr lang="en-US" sz="1400" kern="1200" dirty="0">
            <a:solidFill>
              <a:schemeClr val="bg1"/>
            </a:solidFill>
          </a:endParaRPr>
        </a:p>
      </dsp:txBody>
      <dsp:txXfrm>
        <a:off x="6097572" y="2946196"/>
        <a:ext cx="415856" cy="619963"/>
      </dsp:txXfrm>
    </dsp:sp>
    <dsp:sp modelId="{991E1996-5BDF-3048-86C5-02198305976D}">
      <dsp:nvSpPr>
        <dsp:cNvPr id="0" name=""/>
        <dsp:cNvSpPr/>
      </dsp:nvSpPr>
      <dsp:spPr>
        <a:xfrm>
          <a:off x="5931034"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12A87C-0072-554E-B5FD-3F925B004270}">
      <dsp:nvSpPr>
        <dsp:cNvPr id="0" name=""/>
        <dsp:cNvSpPr/>
      </dsp:nvSpPr>
      <dsp:spPr>
        <a:xfrm>
          <a:off x="6009987" y="765352"/>
          <a:ext cx="591026"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Indie</a:t>
          </a:r>
          <a:endParaRPr lang="en-US" sz="900" kern="1200">
            <a:solidFill>
              <a:schemeClr val="tx1"/>
            </a:solidFill>
          </a:endParaRPr>
        </a:p>
      </dsp:txBody>
      <dsp:txXfrm>
        <a:off x="6038839" y="794204"/>
        <a:ext cx="533322" cy="877727"/>
      </dsp:txXfrm>
    </dsp:sp>
    <dsp:sp modelId="{E7BD4E43-E45E-6242-91DD-6140134107FF}">
      <dsp:nvSpPr>
        <dsp:cNvPr id="0" name=""/>
        <dsp:cNvSpPr/>
      </dsp:nvSpPr>
      <dsp:spPr>
        <a:xfrm>
          <a:off x="6305500"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468DF45-5123-B147-972F-F399C5BE5F7D}">
      <dsp:nvSpPr>
        <dsp:cNvPr id="0" name=""/>
        <dsp:cNvSpPr/>
      </dsp:nvSpPr>
      <dsp:spPr>
        <a:xfrm>
          <a:off x="6430890"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0.53846</a:t>
          </a:r>
          <a:endParaRPr lang="en-US" sz="1400" kern="1200" dirty="0">
            <a:solidFill>
              <a:schemeClr val="bg1"/>
            </a:solidFill>
          </a:endParaRPr>
        </a:p>
      </dsp:txBody>
      <dsp:txXfrm>
        <a:off x="6430890" y="1920240"/>
        <a:ext cx="415856" cy="619963"/>
      </dsp:txXfrm>
    </dsp:sp>
    <dsp:sp modelId="{964BFEF1-AFC6-EE4C-BAC2-EED1132DC6D6}">
      <dsp:nvSpPr>
        <dsp:cNvPr id="0" name=""/>
        <dsp:cNvSpPr/>
      </dsp:nvSpPr>
      <dsp:spPr>
        <a:xfrm>
          <a:off x="6264352"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0F407-B916-2542-93B9-B192924A58C8}">
      <dsp:nvSpPr>
        <dsp:cNvPr id="0" name=""/>
        <dsp:cNvSpPr/>
      </dsp:nvSpPr>
      <dsp:spPr>
        <a:xfrm>
          <a:off x="6402536" y="3785616"/>
          <a:ext cx="4725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Jazz</a:t>
          </a:r>
          <a:endParaRPr lang="en-US" sz="900" kern="1200">
            <a:solidFill>
              <a:schemeClr val="tx1"/>
            </a:solidFill>
          </a:endParaRPr>
        </a:p>
      </dsp:txBody>
      <dsp:txXfrm>
        <a:off x="6425605" y="3808685"/>
        <a:ext cx="426426" cy="889293"/>
      </dsp:txXfrm>
    </dsp:sp>
    <dsp:sp modelId="{83C5F58B-CE67-C24F-962E-B79B8964033C}">
      <dsp:nvSpPr>
        <dsp:cNvPr id="0" name=""/>
        <dsp:cNvSpPr/>
      </dsp:nvSpPr>
      <dsp:spPr>
        <a:xfrm>
          <a:off x="6638819"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D21AEAC-A173-1546-9BA6-FF3B5DDB6F0E}">
      <dsp:nvSpPr>
        <dsp:cNvPr id="0" name=""/>
        <dsp:cNvSpPr/>
      </dsp:nvSpPr>
      <dsp:spPr>
        <a:xfrm>
          <a:off x="6786519"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0.57692</a:t>
          </a:r>
          <a:endParaRPr lang="en-US" sz="1400" kern="1200" dirty="0">
            <a:solidFill>
              <a:schemeClr val="bg1"/>
            </a:solidFill>
          </a:endParaRPr>
        </a:p>
      </dsp:txBody>
      <dsp:txXfrm>
        <a:off x="6786519" y="2946196"/>
        <a:ext cx="415856" cy="619963"/>
      </dsp:txXfrm>
    </dsp:sp>
    <dsp:sp modelId="{BA79293E-15EA-DA42-8277-A00B342C6851}">
      <dsp:nvSpPr>
        <dsp:cNvPr id="0" name=""/>
        <dsp:cNvSpPr/>
      </dsp:nvSpPr>
      <dsp:spPr>
        <a:xfrm>
          <a:off x="6597671"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791C04-CBCA-C74B-9E52-75EDA938A2D9}">
      <dsp:nvSpPr>
        <dsp:cNvPr id="0" name=""/>
        <dsp:cNvSpPr/>
      </dsp:nvSpPr>
      <dsp:spPr>
        <a:xfrm>
          <a:off x="6676624" y="765352"/>
          <a:ext cx="635646"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Movie</a:t>
          </a:r>
          <a:endParaRPr lang="en-US" sz="900" kern="1200" dirty="0">
            <a:solidFill>
              <a:schemeClr val="tx1"/>
            </a:solidFill>
          </a:endParaRPr>
        </a:p>
      </dsp:txBody>
      <dsp:txXfrm>
        <a:off x="6707654" y="796382"/>
        <a:ext cx="573586" cy="873371"/>
      </dsp:txXfrm>
    </dsp:sp>
    <dsp:sp modelId="{F1A827F0-2AB6-8940-B34D-6C0254187324}">
      <dsp:nvSpPr>
        <dsp:cNvPr id="0" name=""/>
        <dsp:cNvSpPr/>
      </dsp:nvSpPr>
      <dsp:spPr>
        <a:xfrm>
          <a:off x="6994447"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1B31617-1145-9A4A-B6AF-AD7E5AD15B71}">
      <dsp:nvSpPr>
        <dsp:cNvPr id="0" name=""/>
        <dsp:cNvSpPr/>
      </dsp:nvSpPr>
      <dsp:spPr>
        <a:xfrm>
          <a:off x="7197886"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0.61539</a:t>
          </a:r>
          <a:endParaRPr lang="en-US" sz="1400" kern="1200" dirty="0">
            <a:solidFill>
              <a:schemeClr val="bg1"/>
            </a:solidFill>
          </a:endParaRPr>
        </a:p>
      </dsp:txBody>
      <dsp:txXfrm>
        <a:off x="7197886" y="1920240"/>
        <a:ext cx="415856" cy="619963"/>
      </dsp:txXfrm>
    </dsp:sp>
    <dsp:sp modelId="{3DE11902-62AE-904C-B7C2-3D25B088F3D9}">
      <dsp:nvSpPr>
        <dsp:cNvPr id="0" name=""/>
        <dsp:cNvSpPr/>
      </dsp:nvSpPr>
      <dsp:spPr>
        <a:xfrm>
          <a:off x="6953299"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4C88E-E7EE-FB4D-9D28-48FDC078A20D}">
      <dsp:nvSpPr>
        <dsp:cNvPr id="0" name=""/>
        <dsp:cNvSpPr/>
      </dsp:nvSpPr>
      <dsp:spPr>
        <a:xfrm>
          <a:off x="7113793" y="3785616"/>
          <a:ext cx="584042"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Opera</a:t>
          </a:r>
          <a:endParaRPr lang="en-US" sz="900" kern="1200" dirty="0">
            <a:solidFill>
              <a:schemeClr val="tx1"/>
            </a:solidFill>
          </a:endParaRPr>
        </a:p>
      </dsp:txBody>
      <dsp:txXfrm>
        <a:off x="7142304" y="3814127"/>
        <a:ext cx="527020" cy="878409"/>
      </dsp:txXfrm>
    </dsp:sp>
    <dsp:sp modelId="{BFA123B7-418B-6F49-B4AD-5EF8E20989E5}">
      <dsp:nvSpPr>
        <dsp:cNvPr id="0" name=""/>
        <dsp:cNvSpPr/>
      </dsp:nvSpPr>
      <dsp:spPr>
        <a:xfrm>
          <a:off x="7405814"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0BEAC2-B897-E041-A7E1-7E6489FAA0DB}">
      <dsp:nvSpPr>
        <dsp:cNvPr id="0" name=""/>
        <dsp:cNvSpPr/>
      </dsp:nvSpPr>
      <dsp:spPr>
        <a:xfrm>
          <a:off x="7527712"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0.65385</a:t>
          </a:r>
          <a:endParaRPr lang="en-US" sz="1400" kern="1200" dirty="0">
            <a:solidFill>
              <a:schemeClr val="bg1"/>
            </a:solidFill>
          </a:endParaRPr>
        </a:p>
      </dsp:txBody>
      <dsp:txXfrm>
        <a:off x="7527712" y="2946196"/>
        <a:ext cx="415856" cy="619963"/>
      </dsp:txXfrm>
    </dsp:sp>
    <dsp:sp modelId="{523D1933-B71A-AC48-AFC0-FF00AB0BA877}">
      <dsp:nvSpPr>
        <dsp:cNvPr id="0" name=""/>
        <dsp:cNvSpPr/>
      </dsp:nvSpPr>
      <dsp:spPr>
        <a:xfrm>
          <a:off x="7364666"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AB296-466F-854E-B82A-364B34AFECA6}">
      <dsp:nvSpPr>
        <dsp:cNvPr id="0" name=""/>
        <dsp:cNvSpPr/>
      </dsp:nvSpPr>
      <dsp:spPr>
        <a:xfrm>
          <a:off x="7499358" y="765352"/>
          <a:ext cx="4725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Pop</a:t>
          </a:r>
          <a:endParaRPr lang="en-US" sz="900" kern="1200">
            <a:solidFill>
              <a:schemeClr val="tx1"/>
            </a:solidFill>
          </a:endParaRPr>
        </a:p>
      </dsp:txBody>
      <dsp:txXfrm>
        <a:off x="7522427" y="788421"/>
        <a:ext cx="426426" cy="889293"/>
      </dsp:txXfrm>
    </dsp:sp>
    <dsp:sp modelId="{B737C699-6DAB-384F-9B77-D6777CAD934D}">
      <dsp:nvSpPr>
        <dsp:cNvPr id="0" name=""/>
        <dsp:cNvSpPr/>
      </dsp:nvSpPr>
      <dsp:spPr>
        <a:xfrm>
          <a:off x="7735641"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A4E757F-087E-7146-8F98-EBC2A5BFD152}">
      <dsp:nvSpPr>
        <dsp:cNvPr id="0" name=""/>
        <dsp:cNvSpPr/>
      </dsp:nvSpPr>
      <dsp:spPr>
        <a:xfrm>
          <a:off x="7801800"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0.69231</a:t>
          </a:r>
          <a:endParaRPr lang="en-US" sz="1400" kern="1200" dirty="0">
            <a:solidFill>
              <a:schemeClr val="bg1"/>
            </a:solidFill>
          </a:endParaRPr>
        </a:p>
      </dsp:txBody>
      <dsp:txXfrm>
        <a:off x="7801800" y="1920240"/>
        <a:ext cx="415856" cy="619963"/>
      </dsp:txXfrm>
    </dsp:sp>
    <dsp:sp modelId="{42EEDA5C-DB2B-FF4E-9EBB-7312090D5952}">
      <dsp:nvSpPr>
        <dsp:cNvPr id="0" name=""/>
        <dsp:cNvSpPr/>
      </dsp:nvSpPr>
      <dsp:spPr>
        <a:xfrm>
          <a:off x="7694493"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30CEA6-6668-8143-8129-BB4C0934517B}">
      <dsp:nvSpPr>
        <dsp:cNvPr id="0" name=""/>
        <dsp:cNvSpPr/>
      </dsp:nvSpPr>
      <dsp:spPr>
        <a:xfrm>
          <a:off x="7773446" y="3785616"/>
          <a:ext cx="4725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R&amp;B</a:t>
          </a:r>
          <a:endParaRPr lang="en-US" sz="900" kern="1200">
            <a:solidFill>
              <a:schemeClr val="tx1"/>
            </a:solidFill>
          </a:endParaRPr>
        </a:p>
      </dsp:txBody>
      <dsp:txXfrm>
        <a:off x="7796515" y="3808685"/>
        <a:ext cx="426426" cy="889293"/>
      </dsp:txXfrm>
    </dsp:sp>
    <dsp:sp modelId="{7E1C7746-4F45-FC47-8CDF-39156E2B35FA}">
      <dsp:nvSpPr>
        <dsp:cNvPr id="0" name=""/>
        <dsp:cNvSpPr/>
      </dsp:nvSpPr>
      <dsp:spPr>
        <a:xfrm>
          <a:off x="8009728"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97B1868-EC57-D047-A52F-83F09DBD90B0}">
      <dsp:nvSpPr>
        <dsp:cNvPr id="0" name=""/>
        <dsp:cNvSpPr/>
      </dsp:nvSpPr>
      <dsp:spPr>
        <a:xfrm>
          <a:off x="8075887"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0.73077</a:t>
          </a:r>
          <a:endParaRPr lang="en-US" sz="1400" kern="1200" dirty="0">
            <a:solidFill>
              <a:schemeClr val="bg1"/>
            </a:solidFill>
          </a:endParaRPr>
        </a:p>
      </dsp:txBody>
      <dsp:txXfrm>
        <a:off x="8075887" y="2946196"/>
        <a:ext cx="415856" cy="619963"/>
      </dsp:txXfrm>
    </dsp:sp>
    <dsp:sp modelId="{CA35DAB4-CCAB-F141-A011-D7A8ADC6E63C}">
      <dsp:nvSpPr>
        <dsp:cNvPr id="0" name=""/>
        <dsp:cNvSpPr/>
      </dsp:nvSpPr>
      <dsp:spPr>
        <a:xfrm>
          <a:off x="7968580"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2A4F88-C3AB-A64A-AD97-C1B983AB604D}">
      <dsp:nvSpPr>
        <dsp:cNvPr id="0" name=""/>
        <dsp:cNvSpPr/>
      </dsp:nvSpPr>
      <dsp:spPr>
        <a:xfrm>
          <a:off x="8047533" y="765352"/>
          <a:ext cx="4725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Rap</a:t>
          </a:r>
          <a:endParaRPr lang="en-US" sz="900" kern="1200">
            <a:solidFill>
              <a:schemeClr val="tx1"/>
            </a:solidFill>
          </a:endParaRPr>
        </a:p>
      </dsp:txBody>
      <dsp:txXfrm>
        <a:off x="8070602" y="788421"/>
        <a:ext cx="426426" cy="889293"/>
      </dsp:txXfrm>
    </dsp:sp>
    <dsp:sp modelId="{BAA2CC09-16D3-7045-B65E-3CE3BAFED37B}">
      <dsp:nvSpPr>
        <dsp:cNvPr id="0" name=""/>
        <dsp:cNvSpPr/>
      </dsp:nvSpPr>
      <dsp:spPr>
        <a:xfrm>
          <a:off x="8283815"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DBF8702-7A8E-2B42-A578-7F587E9CA64A}">
      <dsp:nvSpPr>
        <dsp:cNvPr id="0" name=""/>
        <dsp:cNvSpPr/>
      </dsp:nvSpPr>
      <dsp:spPr>
        <a:xfrm>
          <a:off x="8440194"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0.76923</a:t>
          </a:r>
          <a:endParaRPr lang="en-US" sz="1400" kern="1200" dirty="0">
            <a:solidFill>
              <a:schemeClr val="bg1"/>
            </a:solidFill>
          </a:endParaRPr>
        </a:p>
      </dsp:txBody>
      <dsp:txXfrm>
        <a:off x="8440194" y="1920240"/>
        <a:ext cx="415856" cy="619963"/>
      </dsp:txXfrm>
    </dsp:sp>
    <dsp:sp modelId="{FF8041C0-9B07-7A4B-9959-BBF489B0E4F1}">
      <dsp:nvSpPr>
        <dsp:cNvPr id="0" name=""/>
        <dsp:cNvSpPr/>
      </dsp:nvSpPr>
      <dsp:spPr>
        <a:xfrm>
          <a:off x="8242667"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5E688A-C7E6-9141-8533-67E6E124AF71}">
      <dsp:nvSpPr>
        <dsp:cNvPr id="0" name=""/>
        <dsp:cNvSpPr/>
      </dsp:nvSpPr>
      <dsp:spPr>
        <a:xfrm>
          <a:off x="8321620" y="3785616"/>
          <a:ext cx="653003"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Reggae</a:t>
          </a:r>
          <a:endParaRPr lang="en-US" sz="900" kern="1200" dirty="0">
            <a:solidFill>
              <a:schemeClr val="tx1"/>
            </a:solidFill>
          </a:endParaRPr>
        </a:p>
      </dsp:txBody>
      <dsp:txXfrm>
        <a:off x="8353497" y="3817493"/>
        <a:ext cx="589249" cy="871677"/>
      </dsp:txXfrm>
    </dsp:sp>
    <dsp:sp modelId="{7E77EC55-847F-D940-9F57-8914FF157A2B}">
      <dsp:nvSpPr>
        <dsp:cNvPr id="0" name=""/>
        <dsp:cNvSpPr/>
      </dsp:nvSpPr>
      <dsp:spPr>
        <a:xfrm>
          <a:off x="8648122"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BFE389A-F344-D140-BECE-7327D03BEB38}">
      <dsp:nvSpPr>
        <dsp:cNvPr id="0" name=""/>
        <dsp:cNvSpPr/>
      </dsp:nvSpPr>
      <dsp:spPr>
        <a:xfrm>
          <a:off x="9010723"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0.80769</a:t>
          </a:r>
          <a:endParaRPr lang="en-US" sz="1400" kern="1200" dirty="0">
            <a:solidFill>
              <a:schemeClr val="bg1"/>
            </a:solidFill>
          </a:endParaRPr>
        </a:p>
      </dsp:txBody>
      <dsp:txXfrm>
        <a:off x="9010723" y="2946196"/>
        <a:ext cx="415856" cy="619963"/>
      </dsp:txXfrm>
    </dsp:sp>
    <dsp:sp modelId="{B044AEDB-11A2-D046-AF8C-9C6CA9D3007D}">
      <dsp:nvSpPr>
        <dsp:cNvPr id="0" name=""/>
        <dsp:cNvSpPr/>
      </dsp:nvSpPr>
      <dsp:spPr>
        <a:xfrm>
          <a:off x="8606974"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A2AB4B-7C5C-8543-B1C3-2174EB8E3E61}">
      <dsp:nvSpPr>
        <dsp:cNvPr id="0" name=""/>
        <dsp:cNvSpPr/>
      </dsp:nvSpPr>
      <dsp:spPr>
        <a:xfrm>
          <a:off x="8776147" y="765352"/>
          <a:ext cx="885009"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Reggaeton</a:t>
          </a:r>
          <a:endParaRPr lang="en-US" sz="900" kern="1200">
            <a:solidFill>
              <a:schemeClr val="tx1"/>
            </a:solidFill>
          </a:endParaRPr>
        </a:p>
      </dsp:txBody>
      <dsp:txXfrm>
        <a:off x="8819350" y="808555"/>
        <a:ext cx="798603" cy="849025"/>
      </dsp:txXfrm>
    </dsp:sp>
    <dsp:sp modelId="{E06E5FBF-4057-FE48-8E2E-FD05B24EA5B2}">
      <dsp:nvSpPr>
        <dsp:cNvPr id="0" name=""/>
        <dsp:cNvSpPr/>
      </dsp:nvSpPr>
      <dsp:spPr>
        <a:xfrm>
          <a:off x="9218651"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1E33E49-402A-ED4C-8AF9-52E4C26D3CAA}">
      <dsp:nvSpPr>
        <dsp:cNvPr id="0" name=""/>
        <dsp:cNvSpPr/>
      </dsp:nvSpPr>
      <dsp:spPr>
        <a:xfrm>
          <a:off x="9491033"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 0.84615</a:t>
          </a:r>
          <a:endParaRPr lang="en-US" sz="1400" kern="1200" dirty="0">
            <a:solidFill>
              <a:schemeClr val="bg1"/>
            </a:solidFill>
          </a:endParaRPr>
        </a:p>
      </dsp:txBody>
      <dsp:txXfrm>
        <a:off x="9491033" y="1920240"/>
        <a:ext cx="415856" cy="619963"/>
      </dsp:txXfrm>
    </dsp:sp>
    <dsp:sp modelId="{1C6FE525-ED1B-6746-9058-9474E457169D}">
      <dsp:nvSpPr>
        <dsp:cNvPr id="0" name=""/>
        <dsp:cNvSpPr/>
      </dsp:nvSpPr>
      <dsp:spPr>
        <a:xfrm>
          <a:off x="9177503"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1DD99-581A-C64C-A470-093DEFED7C4E}">
      <dsp:nvSpPr>
        <dsp:cNvPr id="0" name=""/>
        <dsp:cNvSpPr/>
      </dsp:nvSpPr>
      <dsp:spPr>
        <a:xfrm>
          <a:off x="9462679" y="3785616"/>
          <a:ext cx="4725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Rock</a:t>
          </a:r>
          <a:endParaRPr lang="en-US" sz="900" kern="1200">
            <a:solidFill>
              <a:schemeClr val="tx1"/>
            </a:solidFill>
          </a:endParaRPr>
        </a:p>
      </dsp:txBody>
      <dsp:txXfrm>
        <a:off x="9485748" y="3808685"/>
        <a:ext cx="426426" cy="889293"/>
      </dsp:txXfrm>
    </dsp:sp>
    <dsp:sp modelId="{51CB0391-3E7E-BA49-BE6D-BC9E219AEE3D}">
      <dsp:nvSpPr>
        <dsp:cNvPr id="0" name=""/>
        <dsp:cNvSpPr/>
      </dsp:nvSpPr>
      <dsp:spPr>
        <a:xfrm>
          <a:off x="9698961"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9ACD142-438F-BD41-A18A-F023E8C13F9E}">
      <dsp:nvSpPr>
        <dsp:cNvPr id="0" name=""/>
        <dsp:cNvSpPr/>
      </dsp:nvSpPr>
      <dsp:spPr>
        <a:xfrm>
          <a:off x="9765120"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0.88462</a:t>
          </a:r>
          <a:endParaRPr lang="en-US" sz="1400" kern="1200" dirty="0">
            <a:solidFill>
              <a:schemeClr val="bg1"/>
            </a:solidFill>
          </a:endParaRPr>
        </a:p>
      </dsp:txBody>
      <dsp:txXfrm>
        <a:off x="9765120" y="2946196"/>
        <a:ext cx="415856" cy="619963"/>
      </dsp:txXfrm>
    </dsp:sp>
    <dsp:sp modelId="{DE53EB60-2ECD-D044-8F75-D47E5812A06A}">
      <dsp:nvSpPr>
        <dsp:cNvPr id="0" name=""/>
        <dsp:cNvSpPr/>
      </dsp:nvSpPr>
      <dsp:spPr>
        <a:xfrm>
          <a:off x="9657813"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60EB7F-0B1E-8E45-9B41-5ABEF259F561}">
      <dsp:nvSpPr>
        <dsp:cNvPr id="0" name=""/>
        <dsp:cNvSpPr/>
      </dsp:nvSpPr>
      <dsp:spPr>
        <a:xfrm>
          <a:off x="9736766" y="765352"/>
          <a:ext cx="4725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Ska</a:t>
          </a:r>
          <a:endParaRPr lang="en-US" sz="900" kern="1200">
            <a:solidFill>
              <a:schemeClr val="tx1"/>
            </a:solidFill>
          </a:endParaRPr>
        </a:p>
      </dsp:txBody>
      <dsp:txXfrm>
        <a:off x="9759835" y="788421"/>
        <a:ext cx="426426" cy="889293"/>
      </dsp:txXfrm>
    </dsp:sp>
    <dsp:sp modelId="{1A02F747-176E-6A44-8321-E28F3BDD1CE8}">
      <dsp:nvSpPr>
        <dsp:cNvPr id="0" name=""/>
        <dsp:cNvSpPr/>
      </dsp:nvSpPr>
      <dsp:spPr>
        <a:xfrm>
          <a:off x="9973048"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F37D29-36C8-1742-BC67-7BF98C42E278}">
      <dsp:nvSpPr>
        <dsp:cNvPr id="0" name=""/>
        <dsp:cNvSpPr/>
      </dsp:nvSpPr>
      <dsp:spPr>
        <a:xfrm>
          <a:off x="10039208"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0.92308</a:t>
          </a:r>
          <a:endParaRPr lang="en-US" sz="1400" kern="1200" dirty="0">
            <a:solidFill>
              <a:schemeClr val="bg1"/>
            </a:solidFill>
          </a:endParaRPr>
        </a:p>
      </dsp:txBody>
      <dsp:txXfrm>
        <a:off x="10039208" y="1920240"/>
        <a:ext cx="415856" cy="619963"/>
      </dsp:txXfrm>
    </dsp:sp>
    <dsp:sp modelId="{1208919E-7DE9-1B4F-96EA-3E22789D6F9C}">
      <dsp:nvSpPr>
        <dsp:cNvPr id="0" name=""/>
        <dsp:cNvSpPr/>
      </dsp:nvSpPr>
      <dsp:spPr>
        <a:xfrm>
          <a:off x="9931900"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B1E50B-7B37-E94E-8CD2-3C3793358D93}">
      <dsp:nvSpPr>
        <dsp:cNvPr id="0" name=""/>
        <dsp:cNvSpPr/>
      </dsp:nvSpPr>
      <dsp:spPr>
        <a:xfrm>
          <a:off x="10010854" y="3785616"/>
          <a:ext cx="472564"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Soul</a:t>
          </a:r>
          <a:endParaRPr lang="en-US" sz="900" kern="1200">
            <a:solidFill>
              <a:schemeClr val="tx1"/>
            </a:solidFill>
          </a:endParaRPr>
        </a:p>
      </dsp:txBody>
      <dsp:txXfrm>
        <a:off x="10033923" y="3808685"/>
        <a:ext cx="426426" cy="889293"/>
      </dsp:txXfrm>
    </dsp:sp>
    <dsp:sp modelId="{28C0D3F0-2943-2D4F-8632-8C3CB0AFA992}">
      <dsp:nvSpPr>
        <dsp:cNvPr id="0" name=""/>
        <dsp:cNvSpPr/>
      </dsp:nvSpPr>
      <dsp:spPr>
        <a:xfrm>
          <a:off x="10247136"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F4D2BE4-D354-144C-93A1-C7F99EC4D94A}">
      <dsp:nvSpPr>
        <dsp:cNvPr id="0" name=""/>
        <dsp:cNvSpPr/>
      </dsp:nvSpPr>
      <dsp:spPr>
        <a:xfrm>
          <a:off x="10547907" y="2946196"/>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0.96154</a:t>
          </a:r>
          <a:endParaRPr lang="en-US" sz="1400" kern="1200" dirty="0">
            <a:solidFill>
              <a:schemeClr val="bg1"/>
            </a:solidFill>
          </a:endParaRPr>
        </a:p>
      </dsp:txBody>
      <dsp:txXfrm>
        <a:off x="10547907" y="2946196"/>
        <a:ext cx="415856" cy="619963"/>
      </dsp:txXfrm>
    </dsp:sp>
    <dsp:sp modelId="{EF5C7C34-F5D9-8847-9509-049C9954F372}">
      <dsp:nvSpPr>
        <dsp:cNvPr id="0" name=""/>
        <dsp:cNvSpPr/>
      </dsp:nvSpPr>
      <dsp:spPr>
        <a:xfrm>
          <a:off x="10205988"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3691C-9A3E-B54D-B3C4-2061DEE466FA}">
      <dsp:nvSpPr>
        <dsp:cNvPr id="0" name=""/>
        <dsp:cNvSpPr/>
      </dsp:nvSpPr>
      <dsp:spPr>
        <a:xfrm>
          <a:off x="10284941" y="765352"/>
          <a:ext cx="941787"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dirty="0">
              <a:solidFill>
                <a:schemeClr val="tx1"/>
              </a:solidFill>
            </a:rPr>
            <a:t>Soundtrack</a:t>
          </a:r>
          <a:endParaRPr lang="en-US" sz="900" kern="1200" dirty="0">
            <a:solidFill>
              <a:schemeClr val="tx1"/>
            </a:solidFill>
          </a:endParaRPr>
        </a:p>
      </dsp:txBody>
      <dsp:txXfrm>
        <a:off x="10330605" y="811016"/>
        <a:ext cx="850459" cy="844103"/>
      </dsp:txXfrm>
    </dsp:sp>
    <dsp:sp modelId="{188824D0-F473-9746-BF40-4902104A1AD6}">
      <dsp:nvSpPr>
        <dsp:cNvPr id="0" name=""/>
        <dsp:cNvSpPr/>
      </dsp:nvSpPr>
      <dsp:spPr>
        <a:xfrm>
          <a:off x="10755835" y="1700784"/>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3FFDC62-94FE-5B41-AB12-A7CE2F5B1E76}">
      <dsp:nvSpPr>
        <dsp:cNvPr id="0" name=""/>
        <dsp:cNvSpPr/>
      </dsp:nvSpPr>
      <dsp:spPr>
        <a:xfrm>
          <a:off x="11150719" y="1920240"/>
          <a:ext cx="415856" cy="619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b="0" i="0" kern="1200" dirty="0">
              <a:solidFill>
                <a:schemeClr val="bg1"/>
              </a:solidFill>
            </a:rPr>
            <a:t>1</a:t>
          </a:r>
          <a:endParaRPr lang="en-US" sz="1400" kern="1200" dirty="0">
            <a:solidFill>
              <a:schemeClr val="bg1"/>
            </a:solidFill>
          </a:endParaRPr>
        </a:p>
      </dsp:txBody>
      <dsp:txXfrm>
        <a:off x="11150719" y="1920240"/>
        <a:ext cx="415856" cy="619963"/>
      </dsp:txXfrm>
    </dsp:sp>
    <dsp:sp modelId="{8EAE4B1C-791B-3046-8045-C9906A1AF483}">
      <dsp:nvSpPr>
        <dsp:cNvPr id="0" name=""/>
        <dsp:cNvSpPr/>
      </dsp:nvSpPr>
      <dsp:spPr>
        <a:xfrm>
          <a:off x="10714687"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E9EABB-21CD-5547-97BF-BD512467594B}">
      <dsp:nvSpPr>
        <dsp:cNvPr id="0" name=""/>
        <dsp:cNvSpPr/>
      </dsp:nvSpPr>
      <dsp:spPr>
        <a:xfrm>
          <a:off x="11028252" y="3785616"/>
          <a:ext cx="660791" cy="93543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400050">
            <a:lnSpc>
              <a:spcPct val="90000"/>
            </a:lnSpc>
            <a:spcBef>
              <a:spcPct val="0"/>
            </a:spcBef>
            <a:spcAft>
              <a:spcPct val="35000"/>
            </a:spcAft>
            <a:buNone/>
          </a:pPr>
          <a:r>
            <a:rPr lang="en-US" sz="900" b="0" i="0" kern="1200">
              <a:solidFill>
                <a:schemeClr val="tx1"/>
              </a:solidFill>
            </a:rPr>
            <a:t>World</a:t>
          </a:r>
          <a:endParaRPr lang="en-US" sz="900" kern="1200">
            <a:solidFill>
              <a:schemeClr val="tx1"/>
            </a:solidFill>
          </a:endParaRPr>
        </a:p>
      </dsp:txBody>
      <dsp:txXfrm>
        <a:off x="11060509" y="3817873"/>
        <a:ext cx="596277" cy="870917"/>
      </dsp:txXfrm>
    </dsp:sp>
    <dsp:sp modelId="{727B213D-AF6D-C840-B76E-1928C08A5D99}">
      <dsp:nvSpPr>
        <dsp:cNvPr id="0" name=""/>
        <dsp:cNvSpPr/>
      </dsp:nvSpPr>
      <dsp:spPr>
        <a:xfrm>
          <a:off x="11358647" y="2743200"/>
          <a:ext cx="0" cy="1042416"/>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0742B4C-6086-3B49-A055-13AAB3F2863D}">
      <dsp:nvSpPr>
        <dsp:cNvPr id="0" name=""/>
        <dsp:cNvSpPr/>
      </dsp:nvSpPr>
      <dsp:spPr>
        <a:xfrm>
          <a:off x="11317499" y="2702052"/>
          <a:ext cx="82296" cy="82296"/>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23981-D528-8441-BA94-5A107D41BF3E}" type="datetimeFigureOut">
              <a:rPr lang="en-US" smtClean="0"/>
              <a:t>7/1/23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6A7D6-C9DC-7448-9C36-57C44A4BBE7E}" type="slidenum">
              <a:rPr lang="en-US" smtClean="0"/>
              <a:t>‹#›</a:t>
            </a:fld>
            <a:endParaRPr lang="en-US" dirty="0"/>
          </a:p>
        </p:txBody>
      </p:sp>
    </p:spTree>
    <p:extLst>
      <p:ext uri="{BB962C8B-B14F-4D97-AF65-F5344CB8AC3E}">
        <p14:creationId xmlns:p14="http://schemas.microsoft.com/office/powerpoint/2010/main" val="333126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7.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517904" y="2761488"/>
            <a:ext cx="5943600" cy="1371600"/>
          </a:xfrm>
        </p:spPr>
        <p:txBody>
          <a:bodyPr/>
          <a:lstStyle>
            <a:lvl1pPr algn="ctr">
              <a:defRPr sz="10000" spc="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438912" y="2971800"/>
            <a:ext cx="5943600" cy="914400"/>
          </a:xfrm>
        </p:spPr>
        <p:txBody>
          <a:bodyPr>
            <a:noAutofit/>
          </a:bodyPr>
          <a:lstStyle>
            <a:lvl1pPr marL="0" indent="0" algn="ctr">
              <a:buNone/>
              <a:defRPr sz="4800" cap="all" spc="3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grpSp>
        <p:nvGrpSpPr>
          <p:cNvPr id="9" name="Group 8">
            <a:extLst>
              <a:ext uri="{FF2B5EF4-FFF2-40B4-BE49-F238E27FC236}">
                <a16:creationId xmlns:a16="http://schemas.microsoft.com/office/drawing/2014/main" id="{A8FA56EA-2F0F-2345-6F77-1022E72CCF2B}"/>
              </a:ext>
            </a:extLst>
          </p:cNvPr>
          <p:cNvGrpSpPr/>
          <p:nvPr userDrawn="1"/>
        </p:nvGrpSpPr>
        <p:grpSpPr>
          <a:xfrm>
            <a:off x="3406408" y="2128565"/>
            <a:ext cx="1146629" cy="440375"/>
            <a:chOff x="3409326" y="1821260"/>
            <a:chExt cx="1146629" cy="440375"/>
          </a:xfrm>
        </p:grpSpPr>
        <p:grpSp>
          <p:nvGrpSpPr>
            <p:cNvPr id="10" name="Group 9">
              <a:extLst>
                <a:ext uri="{FF2B5EF4-FFF2-40B4-BE49-F238E27FC236}">
                  <a16:creationId xmlns:a16="http://schemas.microsoft.com/office/drawing/2014/main" id="{B1400D68-7689-0C5C-EAA3-CF9C6FF8E61A}"/>
                </a:ext>
              </a:extLst>
            </p:cNvPr>
            <p:cNvGrpSpPr/>
            <p:nvPr/>
          </p:nvGrpSpPr>
          <p:grpSpPr>
            <a:xfrm>
              <a:off x="4425326" y="1821260"/>
              <a:ext cx="130629" cy="118571"/>
              <a:chOff x="6030685" y="1226904"/>
              <a:chExt cx="130629" cy="118571"/>
            </a:xfrm>
          </p:grpSpPr>
          <p:cxnSp>
            <p:nvCxnSpPr>
              <p:cNvPr id="19" name="Straight Connector 18">
                <a:extLst>
                  <a:ext uri="{FF2B5EF4-FFF2-40B4-BE49-F238E27FC236}">
                    <a16:creationId xmlns:a16="http://schemas.microsoft.com/office/drawing/2014/main" id="{49429E64-26A9-B0CC-BFF2-27AD5A789E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6BAD5-82C7-F2DC-3659-5DD993194FEE}"/>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F06D73C-4B5C-A3BA-99D8-0B067962397E}"/>
                </a:ext>
              </a:extLst>
            </p:cNvPr>
            <p:cNvGrpSpPr/>
            <p:nvPr/>
          </p:nvGrpSpPr>
          <p:grpSpPr>
            <a:xfrm>
              <a:off x="3917326" y="2143064"/>
              <a:ext cx="130629" cy="118571"/>
              <a:chOff x="6030685" y="1226904"/>
              <a:chExt cx="130629" cy="118571"/>
            </a:xfrm>
          </p:grpSpPr>
          <p:cxnSp>
            <p:nvCxnSpPr>
              <p:cNvPr id="17" name="Straight Connector 16">
                <a:extLst>
                  <a:ext uri="{FF2B5EF4-FFF2-40B4-BE49-F238E27FC236}">
                    <a16:creationId xmlns:a16="http://schemas.microsoft.com/office/drawing/2014/main" id="{84F2FA2F-53EB-059F-7A26-D3CAEEFBEF2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88C912-8C3C-DC27-5693-73002FC274B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323EA8C-2060-2579-C5BD-9E0460BCCD45}"/>
                </a:ext>
              </a:extLst>
            </p:cNvPr>
            <p:cNvGrpSpPr/>
            <p:nvPr/>
          </p:nvGrpSpPr>
          <p:grpSpPr>
            <a:xfrm>
              <a:off x="3409326" y="2143064"/>
              <a:ext cx="130629" cy="118571"/>
              <a:chOff x="6030685" y="1226904"/>
              <a:chExt cx="130629" cy="118571"/>
            </a:xfrm>
          </p:grpSpPr>
          <p:cxnSp>
            <p:nvCxnSpPr>
              <p:cNvPr id="15" name="Straight Connector 14">
                <a:extLst>
                  <a:ext uri="{FF2B5EF4-FFF2-40B4-BE49-F238E27FC236}">
                    <a16:creationId xmlns:a16="http://schemas.microsoft.com/office/drawing/2014/main" id="{1601E706-13BD-7C48-4796-4BD33977604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659536-CFDB-9825-C767-F5488D955B1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1" name="Freeform 7">
            <a:extLst>
              <a:ext uri="{FF2B5EF4-FFF2-40B4-BE49-F238E27FC236}">
                <a16:creationId xmlns:a16="http://schemas.microsoft.com/office/drawing/2014/main" id="{90B57A39-5CA9-6984-B2C3-DD047B7FA4E0}"/>
              </a:ext>
            </a:extLst>
          </p:cNvPr>
          <p:cNvSpPr/>
          <p:nvPr userDrawn="1"/>
        </p:nvSpPr>
        <p:spPr>
          <a:xfrm>
            <a:off x="4047956" y="4289060"/>
            <a:ext cx="8144044" cy="2127238"/>
          </a:xfrm>
          <a:custGeom>
            <a:avLst/>
            <a:gdLst>
              <a:gd name="connsiteX0" fmla="*/ 6578117 w 7638328"/>
              <a:gd name="connsiteY0" fmla="*/ 1734 h 2997056"/>
              <a:gd name="connsiteX1" fmla="*/ 7326873 w 7638328"/>
              <a:gd name="connsiteY1" fmla="*/ 43227 h 2997056"/>
              <a:gd name="connsiteX2" fmla="*/ 7638328 w 7638328"/>
              <a:gd name="connsiteY2" fmla="*/ 81031 h 2997056"/>
              <a:gd name="connsiteX3" fmla="*/ 7638328 w 7638328"/>
              <a:gd name="connsiteY3" fmla="*/ 2119497 h 2997056"/>
              <a:gd name="connsiteX4" fmla="*/ 7623721 w 7638328"/>
              <a:gd name="connsiteY4" fmla="*/ 2125742 h 2997056"/>
              <a:gd name="connsiteX5" fmla="*/ 4762943 w 7638328"/>
              <a:gd name="connsiteY5" fmla="*/ 2847921 h 2997056"/>
              <a:gd name="connsiteX6" fmla="*/ 4126 w 7638328"/>
              <a:gd name="connsiteY6" fmla="*/ 2149446 h 2997056"/>
              <a:gd name="connsiteX7" fmla="*/ 4378251 w 7638328"/>
              <a:gd name="connsiteY7" fmla="*/ 149135 h 2997056"/>
              <a:gd name="connsiteX8" fmla="*/ 6578117 w 7638328"/>
              <a:gd name="connsiteY8" fmla="*/ 1734 h 299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8328" h="2997056">
                <a:moveTo>
                  <a:pt x="6578117" y="1734"/>
                </a:moveTo>
                <a:cubicBezTo>
                  <a:pt x="6842855" y="6388"/>
                  <a:pt x="7093503" y="20375"/>
                  <a:pt x="7326873" y="43227"/>
                </a:cubicBezTo>
                <a:lnTo>
                  <a:pt x="7638328" y="81031"/>
                </a:lnTo>
                <a:lnTo>
                  <a:pt x="7638328" y="2119497"/>
                </a:lnTo>
                <a:lnTo>
                  <a:pt x="7623721" y="2125742"/>
                </a:lnTo>
                <a:cubicBezTo>
                  <a:pt x="6861804" y="2430757"/>
                  <a:pt x="5866315" y="2690644"/>
                  <a:pt x="4762943" y="2847921"/>
                </a:cubicBezTo>
                <a:cubicBezTo>
                  <a:pt x="2240951" y="3207413"/>
                  <a:pt x="110356" y="2894695"/>
                  <a:pt x="4126" y="2149446"/>
                </a:cubicBezTo>
                <a:cubicBezTo>
                  <a:pt x="-102104" y="1404197"/>
                  <a:pt x="1856259" y="508627"/>
                  <a:pt x="4378251" y="149135"/>
                </a:cubicBezTo>
                <a:cubicBezTo>
                  <a:pt x="5166374" y="36794"/>
                  <a:pt x="5916274" y="-9902"/>
                  <a:pt x="6578117" y="1734"/>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4767072" y="0"/>
            <a:ext cx="7424928" cy="6858000"/>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6576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FA42F245-8B94-3071-61E5-2D55D85127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807F2BE8-60BC-B8A4-4F92-829AEC11868D}"/>
              </a:ext>
            </a:extLst>
          </p:cNvPr>
          <p:cNvSpPr/>
          <p:nvPr userDrawn="1"/>
        </p:nvSpPr>
        <p:spPr>
          <a:xfrm>
            <a:off x="0" y="0"/>
            <a:ext cx="5230368" cy="6858000"/>
          </a:xfrm>
          <a:prstGeom prst="rect">
            <a:avLst/>
          </a:prstGeom>
          <a:gradFill flip="none" rotWithShape="1">
            <a:gsLst>
              <a:gs pos="29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3">
                    <a:lumMod val="50000"/>
                  </a:schemeClr>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3">
                    <a:lumMod val="50000"/>
                  </a:schemeClr>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066800" y="1143000"/>
            <a:ext cx="10058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8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914400" y="566928"/>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1737360"/>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914400" y="3246120"/>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4416552"/>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26C16257-ECAC-72BA-0B88-FAB56A3D94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endParaRPr lang="en-US" dirty="0"/>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11" name="Text Placeholder 10">
            <a:extLst>
              <a:ext uri="{FF2B5EF4-FFF2-40B4-BE49-F238E27FC236}">
                <a16:creationId xmlns:a16="http://schemas.microsoft.com/office/drawing/2014/main" id="{D6CA3B13-977B-EF50-715D-D5BDB2BDE1E5}"/>
              </a:ext>
            </a:extLst>
          </p:cNvPr>
          <p:cNvSpPr>
            <a:spLocks noGrp="1"/>
          </p:cNvSpPr>
          <p:nvPr>
            <p:ph type="body" idx="1"/>
          </p:nvPr>
        </p:nvSpPr>
        <p:spPr>
          <a:xfrm>
            <a:off x="6172200" y="598438"/>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4F28CA6B-CA9F-46F5-2CA4-6E69D2CEB7F4}"/>
              </a:ext>
            </a:extLst>
          </p:cNvPr>
          <p:cNvSpPr>
            <a:spLocks noGrp="1"/>
          </p:cNvSpPr>
          <p:nvPr>
            <p:ph sz="half" idx="2"/>
          </p:nvPr>
        </p:nvSpPr>
        <p:spPr>
          <a:xfrm>
            <a:off x="6172200" y="139903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927C5DF8-A28E-08FB-959F-371F071A8828}"/>
              </a:ext>
            </a:extLst>
          </p:cNvPr>
          <p:cNvSpPr>
            <a:spLocks noGrp="1"/>
          </p:cNvSpPr>
          <p:nvPr>
            <p:ph sz="quarter" idx="4"/>
          </p:nvPr>
        </p:nvSpPr>
        <p:spPr>
          <a:xfrm>
            <a:off x="6172200" y="3429000"/>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5">
            <a:extLst>
              <a:ext uri="{FF2B5EF4-FFF2-40B4-BE49-F238E27FC236}">
                <a16:creationId xmlns:a16="http://schemas.microsoft.com/office/drawing/2014/main" id="{33DD6E06-7713-2DAA-192A-573954A94697}"/>
              </a:ext>
            </a:extLst>
          </p:cNvPr>
          <p:cNvSpPr>
            <a:spLocks noGrp="1"/>
          </p:cNvSpPr>
          <p:nvPr>
            <p:ph sz="quarter" idx="15"/>
          </p:nvPr>
        </p:nvSpPr>
        <p:spPr>
          <a:xfrm>
            <a:off x="6172200" y="542239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a:extLst>
              <a:ext uri="{FF2B5EF4-FFF2-40B4-BE49-F238E27FC236}">
                <a16:creationId xmlns:a16="http://schemas.microsoft.com/office/drawing/2014/main" id="{C1D4AB56-7754-027F-5CD9-9BB01F836499}"/>
              </a:ext>
            </a:extLst>
          </p:cNvPr>
          <p:cNvSpPr>
            <a:spLocks noGrp="1"/>
          </p:cNvSpPr>
          <p:nvPr>
            <p:ph type="pic" sz="quarter" idx="16"/>
          </p:nvPr>
        </p:nvSpPr>
        <p:spPr>
          <a:xfrm>
            <a:off x="6345936" y="689878"/>
            <a:ext cx="411480" cy="411480"/>
          </a:xfrm>
        </p:spPr>
        <p:txBody>
          <a:bodyPr anchor="ctr"/>
          <a:lstStyle>
            <a:lvl1pPr marL="0" indent="0" algn="ctr">
              <a:buNone/>
              <a:defRPr sz="800"/>
            </a:lvl1pPr>
          </a:lstStyle>
          <a:p>
            <a:r>
              <a:rPr lang="en-US"/>
              <a:t>Click icon to add picture</a:t>
            </a:r>
            <a:endParaRPr lang="en-US" dirty="0"/>
          </a:p>
        </p:txBody>
      </p:sp>
      <p:sp>
        <p:nvSpPr>
          <p:cNvPr id="18" name="Picture Placeholder 16">
            <a:extLst>
              <a:ext uri="{FF2B5EF4-FFF2-40B4-BE49-F238E27FC236}">
                <a16:creationId xmlns:a16="http://schemas.microsoft.com/office/drawing/2014/main" id="{273A2BF2-83A7-2F5B-485B-3010054F53CE}"/>
              </a:ext>
            </a:extLst>
          </p:cNvPr>
          <p:cNvSpPr>
            <a:spLocks noGrp="1"/>
          </p:cNvSpPr>
          <p:nvPr>
            <p:ph type="pic" sz="quarter" idx="17"/>
          </p:nvPr>
        </p:nvSpPr>
        <p:spPr>
          <a:xfrm>
            <a:off x="6345936" y="2670048"/>
            <a:ext cx="411480" cy="411480"/>
          </a:xfrm>
        </p:spPr>
        <p:txBody>
          <a:bodyPr anchor="ctr"/>
          <a:lstStyle>
            <a:lvl1pPr marL="0" indent="0" algn="ctr">
              <a:buNone/>
              <a:defRPr sz="800"/>
            </a:lvl1pPr>
          </a:lstStyle>
          <a:p>
            <a:r>
              <a:rPr lang="en-US"/>
              <a:t>Click icon to add picture</a:t>
            </a:r>
            <a:endParaRPr lang="en-US" dirty="0"/>
          </a:p>
        </p:txBody>
      </p:sp>
      <p:sp>
        <p:nvSpPr>
          <p:cNvPr id="19" name="Picture Placeholder 16">
            <a:extLst>
              <a:ext uri="{FF2B5EF4-FFF2-40B4-BE49-F238E27FC236}">
                <a16:creationId xmlns:a16="http://schemas.microsoft.com/office/drawing/2014/main" id="{71127BF4-8D3D-BE7C-F439-B52BE9D095A8}"/>
              </a:ext>
            </a:extLst>
          </p:cNvPr>
          <p:cNvSpPr>
            <a:spLocks noGrp="1"/>
          </p:cNvSpPr>
          <p:nvPr>
            <p:ph type="pic" sz="quarter" idx="18"/>
          </p:nvPr>
        </p:nvSpPr>
        <p:spPr>
          <a:xfrm>
            <a:off x="6345936" y="4645152"/>
            <a:ext cx="411480" cy="411480"/>
          </a:xfrm>
        </p:spPr>
        <p:txBody>
          <a:bodyPr anchor="ctr"/>
          <a:lstStyle>
            <a:lvl1pPr marL="0" indent="0" algn="ctr">
              <a:buNone/>
              <a:defRPr sz="800"/>
            </a:lvl1pPr>
          </a:lstStyle>
          <a:p>
            <a:r>
              <a:rPr lang="en-US"/>
              <a:t>Click icon to add picture</a:t>
            </a:r>
            <a:endParaRPr lang="en-US" dirty="0"/>
          </a:p>
        </p:txBody>
      </p:sp>
      <p:sp>
        <p:nvSpPr>
          <p:cNvPr id="2" name="Text Placeholder 10">
            <a:extLst>
              <a:ext uri="{FF2B5EF4-FFF2-40B4-BE49-F238E27FC236}">
                <a16:creationId xmlns:a16="http://schemas.microsoft.com/office/drawing/2014/main" id="{D12182F7-10D0-6871-24CA-B4EAA1A85FC3}"/>
              </a:ext>
            </a:extLst>
          </p:cNvPr>
          <p:cNvSpPr>
            <a:spLocks noGrp="1"/>
          </p:cNvSpPr>
          <p:nvPr>
            <p:ph type="body" idx="19"/>
          </p:nvPr>
        </p:nvSpPr>
        <p:spPr>
          <a:xfrm>
            <a:off x="6172200" y="2574036"/>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10">
            <a:extLst>
              <a:ext uri="{FF2B5EF4-FFF2-40B4-BE49-F238E27FC236}">
                <a16:creationId xmlns:a16="http://schemas.microsoft.com/office/drawing/2014/main" id="{E3931B38-2DFB-6F26-9B26-8CC59E0F0244}"/>
              </a:ext>
            </a:extLst>
          </p:cNvPr>
          <p:cNvSpPr>
            <a:spLocks noGrp="1"/>
          </p:cNvSpPr>
          <p:nvPr>
            <p:ph type="body" idx="20"/>
          </p:nvPr>
        </p:nvSpPr>
        <p:spPr>
          <a:xfrm>
            <a:off x="6172200" y="4553712"/>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33964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43" name="Freeform: Shape 42">
            <a:extLst>
              <a:ext uri="{FF2B5EF4-FFF2-40B4-BE49-F238E27FC236}">
                <a16:creationId xmlns:a16="http://schemas.microsoft.com/office/drawing/2014/main" id="{65FFF129-3A01-D2E3-62C0-04D13EAF5E82}"/>
              </a:ext>
            </a:extLst>
          </p:cNvPr>
          <p:cNvSpPr/>
          <p:nvPr userDrawn="1"/>
        </p:nvSpPr>
        <p:spPr>
          <a:xfrm>
            <a:off x="6343916" y="1567021"/>
            <a:ext cx="5848082" cy="2795600"/>
          </a:xfrm>
          <a:custGeom>
            <a:avLst/>
            <a:gdLst>
              <a:gd name="connsiteX0" fmla="*/ 1193962 w 5848082"/>
              <a:gd name="connsiteY0" fmla="*/ 35 h 2795600"/>
              <a:gd name="connsiteX1" fmla="*/ 3628640 w 5848082"/>
              <a:gd name="connsiteY1" fmla="*/ 416347 h 2795600"/>
              <a:gd name="connsiteX2" fmla="*/ 5674155 w 5848082"/>
              <a:gd name="connsiteY2" fmla="*/ 1273557 h 2795600"/>
              <a:gd name="connsiteX3" fmla="*/ 5848082 w 5848082"/>
              <a:gd name="connsiteY3" fmla="*/ 1381039 h 2795600"/>
              <a:gd name="connsiteX4" fmla="*/ 5848082 w 5848082"/>
              <a:gd name="connsiteY4" fmla="*/ 2778346 h 2795600"/>
              <a:gd name="connsiteX5" fmla="*/ 5710354 w 5848082"/>
              <a:gd name="connsiteY5" fmla="*/ 2790107 h 2795600"/>
              <a:gd name="connsiteX6" fmla="*/ 3040426 w 5848082"/>
              <a:gd name="connsiteY6" fmla="*/ 2379254 h 2795600"/>
              <a:gd name="connsiteX7" fmla="*/ 13202 w 5848082"/>
              <a:gd name="connsiteY7" fmla="*/ 402515 h 2795600"/>
              <a:gd name="connsiteX8" fmla="*/ 1193962 w 5848082"/>
              <a:gd name="connsiteY8" fmla="*/ 35 h 2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8082" h="2795600">
                <a:moveTo>
                  <a:pt x="1193962" y="35"/>
                </a:moveTo>
                <a:cubicBezTo>
                  <a:pt x="1848228" y="2537"/>
                  <a:pt x="2711479" y="141506"/>
                  <a:pt x="3628640" y="416347"/>
                </a:cubicBezTo>
                <a:cubicBezTo>
                  <a:pt x="4431155" y="656832"/>
                  <a:pt x="5141988" y="961503"/>
                  <a:pt x="5674155" y="1273557"/>
                </a:cubicBezTo>
                <a:lnTo>
                  <a:pt x="5848082" y="1381039"/>
                </a:lnTo>
                <a:lnTo>
                  <a:pt x="5848082" y="2778346"/>
                </a:lnTo>
                <a:lnTo>
                  <a:pt x="5710354" y="2790107"/>
                </a:lnTo>
                <a:cubicBezTo>
                  <a:pt x="5035808" y="2825681"/>
                  <a:pt x="4072231" y="2688449"/>
                  <a:pt x="3040426" y="2379254"/>
                </a:cubicBezTo>
                <a:cubicBezTo>
                  <a:pt x="1206106" y="1829573"/>
                  <a:pt x="-149228" y="944556"/>
                  <a:pt x="13202" y="402515"/>
                </a:cubicBezTo>
                <a:cubicBezTo>
                  <a:pt x="94418" y="131494"/>
                  <a:pt x="539697" y="-2468"/>
                  <a:pt x="1193962" y="35"/>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pic>
        <p:nvPicPr>
          <p:cNvPr id="3" name="Picture 2" descr="A picture containing text, plant, palm, tree&#10;&#10;Description automatically generated">
            <a:extLst>
              <a:ext uri="{FF2B5EF4-FFF2-40B4-BE49-F238E27FC236}">
                <a16:creationId xmlns:a16="http://schemas.microsoft.com/office/drawing/2014/main" id="{7BC9D2E0-A241-24A5-54C2-D582EA8BBB13}"/>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rcRect/>
          <a:stretch>
            <a:fillRect/>
          </a:stretch>
        </p:blipFill>
        <p:spPr>
          <a:xfrm>
            <a:off x="6514212" y="1112208"/>
            <a:ext cx="882610" cy="882610"/>
          </a:xfrm>
          <a:custGeom>
            <a:avLst/>
            <a:gdLst>
              <a:gd name="connsiteX0" fmla="*/ 837986 w 1675972"/>
              <a:gd name="connsiteY0" fmla="*/ 0 h 1675972"/>
              <a:gd name="connsiteX1" fmla="*/ 1675972 w 1675972"/>
              <a:gd name="connsiteY1" fmla="*/ 837986 h 1675972"/>
              <a:gd name="connsiteX2" fmla="*/ 837986 w 1675972"/>
              <a:gd name="connsiteY2" fmla="*/ 1675972 h 1675972"/>
              <a:gd name="connsiteX3" fmla="*/ 0 w 1675972"/>
              <a:gd name="connsiteY3" fmla="*/ 837986 h 1675972"/>
              <a:gd name="connsiteX4" fmla="*/ 837986 w 1675972"/>
              <a:gd name="connsiteY4" fmla="*/ 0 h 1675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972" h="1675972">
                <a:moveTo>
                  <a:pt x="837986" y="0"/>
                </a:moveTo>
                <a:cubicBezTo>
                  <a:pt x="1300793" y="0"/>
                  <a:pt x="1675972" y="375179"/>
                  <a:pt x="1675972" y="837986"/>
                </a:cubicBezTo>
                <a:cubicBezTo>
                  <a:pt x="1675972" y="1300793"/>
                  <a:pt x="1300793" y="1675972"/>
                  <a:pt x="837986" y="1675972"/>
                </a:cubicBezTo>
                <a:cubicBezTo>
                  <a:pt x="375179" y="1675972"/>
                  <a:pt x="0" y="1300793"/>
                  <a:pt x="0" y="837986"/>
                </a:cubicBezTo>
                <a:cubicBezTo>
                  <a:pt x="0" y="375179"/>
                  <a:pt x="375179" y="0"/>
                  <a:pt x="837986" y="0"/>
                </a:cubicBezTo>
                <a:close/>
              </a:path>
            </a:pathLst>
          </a:custGeom>
        </p:spPr>
      </p:pic>
      <p:pic>
        <p:nvPicPr>
          <p:cNvPr id="21" name="Picture 20">
            <a:extLst>
              <a:ext uri="{FF2B5EF4-FFF2-40B4-BE49-F238E27FC236}">
                <a16:creationId xmlns:a16="http://schemas.microsoft.com/office/drawing/2014/main" id="{5EA90125-B40F-119B-D21A-17B01441CFE1}"/>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a:stretch/>
        </p:blipFill>
        <p:spPr>
          <a:xfrm>
            <a:off x="8213400" y="1430706"/>
            <a:ext cx="380804" cy="380804"/>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22" name="Group 21">
            <a:extLst>
              <a:ext uri="{FF2B5EF4-FFF2-40B4-BE49-F238E27FC236}">
                <a16:creationId xmlns:a16="http://schemas.microsoft.com/office/drawing/2014/main" id="{776A05FA-1FCF-41F9-F1A9-4CFFA9C85831}"/>
              </a:ext>
            </a:extLst>
          </p:cNvPr>
          <p:cNvGrpSpPr/>
          <p:nvPr userDrawn="1"/>
        </p:nvGrpSpPr>
        <p:grpSpPr>
          <a:xfrm>
            <a:off x="914400" y="1274125"/>
            <a:ext cx="1146629" cy="440375"/>
            <a:chOff x="7485289" y="2327287"/>
            <a:chExt cx="1146629" cy="440375"/>
          </a:xfrm>
        </p:grpSpPr>
        <p:grpSp>
          <p:nvGrpSpPr>
            <p:cNvPr id="23" name="Group 22">
              <a:extLst>
                <a:ext uri="{FF2B5EF4-FFF2-40B4-BE49-F238E27FC236}">
                  <a16:creationId xmlns:a16="http://schemas.microsoft.com/office/drawing/2014/main" id="{A5AF5DB9-8DD6-703B-E8CF-4CE744BDA573}"/>
                </a:ext>
              </a:extLst>
            </p:cNvPr>
            <p:cNvGrpSpPr/>
            <p:nvPr/>
          </p:nvGrpSpPr>
          <p:grpSpPr>
            <a:xfrm>
              <a:off x="8501289" y="2327287"/>
              <a:ext cx="130629" cy="118571"/>
              <a:chOff x="6030685" y="1226904"/>
              <a:chExt cx="130629" cy="118571"/>
            </a:xfrm>
          </p:grpSpPr>
          <p:cxnSp>
            <p:nvCxnSpPr>
              <p:cNvPr id="40" name="Straight Connector 39">
                <a:extLst>
                  <a:ext uri="{FF2B5EF4-FFF2-40B4-BE49-F238E27FC236}">
                    <a16:creationId xmlns:a16="http://schemas.microsoft.com/office/drawing/2014/main" id="{FC157309-4958-1204-09D7-31C34142A35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B81462-15FD-4875-1671-BABBDFBF2963}"/>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2B81C0F-567E-6DFC-03AD-ECAAD177A30F}"/>
                </a:ext>
              </a:extLst>
            </p:cNvPr>
            <p:cNvGrpSpPr/>
            <p:nvPr/>
          </p:nvGrpSpPr>
          <p:grpSpPr>
            <a:xfrm>
              <a:off x="7993289" y="2649091"/>
              <a:ext cx="130629" cy="118571"/>
              <a:chOff x="6030685" y="1226904"/>
              <a:chExt cx="130629" cy="118571"/>
            </a:xfrm>
          </p:grpSpPr>
          <p:cxnSp>
            <p:nvCxnSpPr>
              <p:cNvPr id="38" name="Straight Connector 37">
                <a:extLst>
                  <a:ext uri="{FF2B5EF4-FFF2-40B4-BE49-F238E27FC236}">
                    <a16:creationId xmlns:a16="http://schemas.microsoft.com/office/drawing/2014/main" id="{4B56C282-6A8D-C836-9E08-82AE2AC17F32}"/>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82498B-C1E3-0E1D-51F9-FB5F89522E6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FFB64A4-368F-51F7-5C29-AA3EA2621A33}"/>
                </a:ext>
              </a:extLst>
            </p:cNvPr>
            <p:cNvGrpSpPr/>
            <p:nvPr/>
          </p:nvGrpSpPr>
          <p:grpSpPr>
            <a:xfrm>
              <a:off x="7485289" y="2649091"/>
              <a:ext cx="130629" cy="118571"/>
              <a:chOff x="6030685" y="1226904"/>
              <a:chExt cx="130629" cy="118571"/>
            </a:xfrm>
          </p:grpSpPr>
          <p:cxnSp>
            <p:nvCxnSpPr>
              <p:cNvPr id="36" name="Straight Connector 35">
                <a:extLst>
                  <a:ext uri="{FF2B5EF4-FFF2-40B4-BE49-F238E27FC236}">
                    <a16:creationId xmlns:a16="http://schemas.microsoft.com/office/drawing/2014/main" id="{2937BC7F-F776-BA82-0482-91B51E05E0A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817602-04DA-776F-1B1B-6A1E8BBA414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dirty="0"/>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dirty="0"/>
              <a:t>Artist portfolio</a:t>
            </a:r>
          </a:p>
        </p:txBody>
      </p:sp>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4" name="Text Placeholder 8">
            <a:extLst>
              <a:ext uri="{FF2B5EF4-FFF2-40B4-BE49-F238E27FC236}">
                <a16:creationId xmlns:a16="http://schemas.microsoft.com/office/drawing/2014/main" id="{03948751-49C3-8753-5B79-CD48CD6A76F7}"/>
              </a:ext>
            </a:extLst>
          </p:cNvPr>
          <p:cNvSpPr>
            <a:spLocks noGrp="1"/>
          </p:cNvSpPr>
          <p:nvPr>
            <p:ph type="body" sz="quarter" idx="13"/>
          </p:nvPr>
        </p:nvSpPr>
        <p:spPr>
          <a:xfrm>
            <a:off x="914400" y="1719072"/>
            <a:ext cx="41148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830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618488" y="2743200"/>
            <a:ext cx="5943600" cy="1371600"/>
          </a:xfrm>
        </p:spPr>
        <p:txBody>
          <a:bodyPr/>
          <a:lstStyle>
            <a:lvl1pPr algn="ctr">
              <a:defRPr sz="8000" spc="1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8305800" y="649224"/>
            <a:ext cx="3886200" cy="6208776"/>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66294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Arc 30">
            <a:extLst>
              <a:ext uri="{FF2B5EF4-FFF2-40B4-BE49-F238E27FC236}">
                <a16:creationId xmlns:a16="http://schemas.microsoft.com/office/drawing/2014/main" id="{F1E34470-E9DC-6576-6206-8C36CAABBB1A}"/>
              </a:ext>
            </a:extLst>
          </p:cNvPr>
          <p:cNvSpPr/>
          <p:nvPr userDrawn="1"/>
        </p:nvSpPr>
        <p:spPr>
          <a:xfrm flipH="1" flipV="1">
            <a:off x="7369448" y="-2898"/>
            <a:ext cx="4847718" cy="3125298"/>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485"/>
              <a:gd name="connsiteY0" fmla="*/ 88228 h 5488576"/>
              <a:gd name="connsiteX1" fmla="*/ 4734847 w 7361485"/>
              <a:gd name="connsiteY1" fmla="*/ 1069191 h 5488576"/>
              <a:gd name="connsiteX2" fmla="*/ 7181024 w 7361485"/>
              <a:gd name="connsiteY2" fmla="*/ 5479021 h 5488576"/>
              <a:gd name="connsiteX3" fmla="*/ 1136489 w 7361485"/>
              <a:gd name="connsiteY3" fmla="*/ 5441291 h 5488576"/>
              <a:gd name="connsiteX4" fmla="*/ 52552 w 7361485"/>
              <a:gd name="connsiteY4" fmla="*/ 88228 h 5488576"/>
              <a:gd name="connsiteX0" fmla="*/ 0 w 7361485"/>
              <a:gd name="connsiteY0" fmla="*/ 676808 h 5488576"/>
              <a:gd name="connsiteX1" fmla="*/ 3824171 w 7361485"/>
              <a:gd name="connsiteY1" fmla="*/ 1285440 h 5488576"/>
              <a:gd name="connsiteX2" fmla="*/ 7361419 w 7361485"/>
              <a:gd name="connsiteY2" fmla="*/ 5488576 h 5488576"/>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824171 w 7181169"/>
              <a:gd name="connsiteY1" fmla="*/ 1285440 h 5479021"/>
              <a:gd name="connsiteX2" fmla="*/ 6482958 w 7181169"/>
              <a:gd name="connsiteY2" fmla="*/ 5446240 h 5479021"/>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982930 w 7181169"/>
              <a:gd name="connsiteY1" fmla="*/ 1804051 h 5479021"/>
              <a:gd name="connsiteX2" fmla="*/ 6482958 w 7181169"/>
              <a:gd name="connsiteY2" fmla="*/ 5446240 h 5479021"/>
              <a:gd name="connsiteX0" fmla="*/ 88673 w 7217290"/>
              <a:gd name="connsiteY0" fmla="*/ 88228 h 5479021"/>
              <a:gd name="connsiteX1" fmla="*/ 4770968 w 7217290"/>
              <a:gd name="connsiteY1" fmla="*/ 1069191 h 5479021"/>
              <a:gd name="connsiteX2" fmla="*/ 7217145 w 7217290"/>
              <a:gd name="connsiteY2" fmla="*/ 5479021 h 5479021"/>
              <a:gd name="connsiteX3" fmla="*/ 1172610 w 7217290"/>
              <a:gd name="connsiteY3" fmla="*/ 5441291 h 5479021"/>
              <a:gd name="connsiteX4" fmla="*/ 88673 w 7217290"/>
              <a:gd name="connsiteY4" fmla="*/ 88228 h 5479021"/>
              <a:gd name="connsiteX0" fmla="*/ 0 w 7217290"/>
              <a:gd name="connsiteY0" fmla="*/ 965775 h 5479021"/>
              <a:gd name="connsiteX1" fmla="*/ 4019051 w 7217290"/>
              <a:gd name="connsiteY1" fmla="*/ 1804051 h 5479021"/>
              <a:gd name="connsiteX2" fmla="*/ 6519079 w 7217290"/>
              <a:gd name="connsiteY2" fmla="*/ 5446240 h 5479021"/>
              <a:gd name="connsiteX0" fmla="*/ 52552 w 7217250"/>
              <a:gd name="connsiteY0" fmla="*/ 320300 h 4868268"/>
              <a:gd name="connsiteX1" fmla="*/ 4770968 w 7217250"/>
              <a:gd name="connsiteY1" fmla="*/ 458438 h 4868268"/>
              <a:gd name="connsiteX2" fmla="*/ 7217145 w 7217250"/>
              <a:gd name="connsiteY2" fmla="*/ 4868268 h 4868268"/>
              <a:gd name="connsiteX3" fmla="*/ 1172610 w 7217250"/>
              <a:gd name="connsiteY3" fmla="*/ 4830538 h 4868268"/>
              <a:gd name="connsiteX4" fmla="*/ 52552 w 7217250"/>
              <a:gd name="connsiteY4" fmla="*/ 320300 h 4868268"/>
              <a:gd name="connsiteX0" fmla="*/ 0 w 7217250"/>
              <a:gd name="connsiteY0" fmla="*/ 355022 h 4868268"/>
              <a:gd name="connsiteX1" fmla="*/ 4019051 w 7217250"/>
              <a:gd name="connsiteY1" fmla="*/ 1193298 h 4868268"/>
              <a:gd name="connsiteX2" fmla="*/ 6519079 w 7217250"/>
              <a:gd name="connsiteY2" fmla="*/ 4835487 h 4868268"/>
              <a:gd name="connsiteX0" fmla="*/ 52552 w 7217294"/>
              <a:gd name="connsiteY0" fmla="*/ 63062 h 4611030"/>
              <a:gd name="connsiteX1" fmla="*/ 5156259 w 7217294"/>
              <a:gd name="connsiteY1" fmla="*/ 1188512 h 4611030"/>
              <a:gd name="connsiteX2" fmla="*/ 7217145 w 7217294"/>
              <a:gd name="connsiteY2" fmla="*/ 4611030 h 4611030"/>
              <a:gd name="connsiteX3" fmla="*/ 1172610 w 7217294"/>
              <a:gd name="connsiteY3" fmla="*/ 4573300 h 4611030"/>
              <a:gd name="connsiteX4" fmla="*/ 52552 w 7217294"/>
              <a:gd name="connsiteY4" fmla="*/ 63062 h 4611030"/>
              <a:gd name="connsiteX0" fmla="*/ 0 w 7217294"/>
              <a:gd name="connsiteY0" fmla="*/ 97784 h 4611030"/>
              <a:gd name="connsiteX1" fmla="*/ 4019051 w 7217294"/>
              <a:gd name="connsiteY1" fmla="*/ 936060 h 4611030"/>
              <a:gd name="connsiteX2" fmla="*/ 6519079 w 7217294"/>
              <a:gd name="connsiteY2"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519079 w 7217295"/>
              <a:gd name="connsiteY3"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88051 w 7217295"/>
              <a:gd name="connsiteY3" fmla="*/ 3977986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83" h="4652945" stroke="0" extrusionOk="0">
                <a:moveTo>
                  <a:pt x="52552" y="104977"/>
                </a:moveTo>
                <a:cubicBezTo>
                  <a:pt x="1696855" y="-164819"/>
                  <a:pt x="3882748" y="86713"/>
                  <a:pt x="5076847" y="844708"/>
                </a:cubicBezTo>
                <a:cubicBezTo>
                  <a:pt x="6270946" y="1602703"/>
                  <a:pt x="7230527" y="2915773"/>
                  <a:pt x="7217145" y="4652945"/>
                </a:cubicBezTo>
                <a:lnTo>
                  <a:pt x="1172610" y="4615215"/>
                </a:lnTo>
                <a:lnTo>
                  <a:pt x="52552" y="104977"/>
                </a:lnTo>
                <a:close/>
              </a:path>
              <a:path w="7217283" h="4652945" fill="none">
                <a:moveTo>
                  <a:pt x="0" y="139699"/>
                </a:moveTo>
                <a:cubicBezTo>
                  <a:pt x="1644303" y="-130097"/>
                  <a:pt x="3057057" y="421502"/>
                  <a:pt x="4085035" y="845719"/>
                </a:cubicBezTo>
                <a:cubicBezTo>
                  <a:pt x="5113013" y="1269936"/>
                  <a:pt x="5734475" y="1768315"/>
                  <a:pt x="6167861" y="2276599"/>
                </a:cubicBezTo>
                <a:cubicBezTo>
                  <a:pt x="6601247" y="2784883"/>
                  <a:pt x="6771503" y="3297747"/>
                  <a:pt x="6753418" y="3691219"/>
                </a:cubicBezTo>
                <a:cubicBezTo>
                  <a:pt x="6735333" y="4084691"/>
                  <a:pt x="6667584" y="4365592"/>
                  <a:pt x="6530591" y="4637433"/>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a:extLst>
              <a:ext uri="{FF2B5EF4-FFF2-40B4-BE49-F238E27FC236}">
                <a16:creationId xmlns:a16="http://schemas.microsoft.com/office/drawing/2014/main" id="{E9C35CDF-750B-15E0-F1F4-6F33904CD073}"/>
              </a:ext>
            </a:extLst>
          </p:cNvPr>
          <p:cNvPicPr>
            <a:picLocks noChangeAspect="1"/>
          </p:cNvPicPr>
          <p:nvPr userDrawn="1"/>
        </p:nvPicPr>
        <p:blipFill>
          <a:blip r:embed="rId3">
            <a:duotone>
              <a:prstClr val="black"/>
              <a:srgbClr val="F200FB">
                <a:tint val="45000"/>
                <a:satMod val="400000"/>
              </a:srgbClr>
            </a:duotone>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a:stretch/>
        </p:blipFill>
        <p:spPr>
          <a:xfrm>
            <a:off x="7186583" y="647479"/>
            <a:ext cx="1066572" cy="1066572"/>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5" name="Group 4">
            <a:extLst>
              <a:ext uri="{FF2B5EF4-FFF2-40B4-BE49-F238E27FC236}">
                <a16:creationId xmlns:a16="http://schemas.microsoft.com/office/drawing/2014/main" id="{7334D203-E0F5-BCAA-F44B-483D47529AD4}"/>
              </a:ext>
            </a:extLst>
          </p:cNvPr>
          <p:cNvGrpSpPr/>
          <p:nvPr userDrawn="1"/>
        </p:nvGrpSpPr>
        <p:grpSpPr>
          <a:xfrm flipV="1">
            <a:off x="3467919" y="4703574"/>
            <a:ext cx="1146629" cy="440375"/>
            <a:chOff x="2950468" y="1821260"/>
            <a:chExt cx="1146629" cy="440375"/>
          </a:xfrm>
        </p:grpSpPr>
        <p:grpSp>
          <p:nvGrpSpPr>
            <p:cNvPr id="6" name="Group 5">
              <a:extLst>
                <a:ext uri="{FF2B5EF4-FFF2-40B4-BE49-F238E27FC236}">
                  <a16:creationId xmlns:a16="http://schemas.microsoft.com/office/drawing/2014/main" id="{4237ADE3-6E66-0246-01BD-A41AEB6E4B9B}"/>
                </a:ext>
              </a:extLst>
            </p:cNvPr>
            <p:cNvGrpSpPr/>
            <p:nvPr/>
          </p:nvGrpSpPr>
          <p:grpSpPr>
            <a:xfrm>
              <a:off x="3966468" y="1821260"/>
              <a:ext cx="130629" cy="118571"/>
              <a:chOff x="6030685" y="1226904"/>
              <a:chExt cx="130629" cy="118571"/>
            </a:xfrm>
          </p:grpSpPr>
          <p:cxnSp>
            <p:nvCxnSpPr>
              <p:cNvPr id="25" name="Straight Connector 24">
                <a:extLst>
                  <a:ext uri="{FF2B5EF4-FFF2-40B4-BE49-F238E27FC236}">
                    <a16:creationId xmlns:a16="http://schemas.microsoft.com/office/drawing/2014/main" id="{0937FF8D-1D4A-09BE-E46A-3F1AEB2BEEF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E34077-2141-E96B-3069-6FC5B864D56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D35BA93-E698-E4FF-D8E0-4DFBE558882F}"/>
                </a:ext>
              </a:extLst>
            </p:cNvPr>
            <p:cNvGrpSpPr/>
            <p:nvPr/>
          </p:nvGrpSpPr>
          <p:grpSpPr>
            <a:xfrm>
              <a:off x="3458468" y="2143064"/>
              <a:ext cx="130629" cy="118571"/>
              <a:chOff x="6030685" y="1226904"/>
              <a:chExt cx="130629" cy="118571"/>
            </a:xfrm>
          </p:grpSpPr>
          <p:cxnSp>
            <p:nvCxnSpPr>
              <p:cNvPr id="23" name="Straight Connector 22">
                <a:extLst>
                  <a:ext uri="{FF2B5EF4-FFF2-40B4-BE49-F238E27FC236}">
                    <a16:creationId xmlns:a16="http://schemas.microsoft.com/office/drawing/2014/main" id="{1E6A73CE-7A56-EE2C-E78A-1AF270D7688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AC7A-6F9D-87AC-775B-CE3A59A76BE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F04C3BF-F441-9FCB-C893-26611CE3DE48}"/>
                </a:ext>
              </a:extLst>
            </p:cNvPr>
            <p:cNvGrpSpPr/>
            <p:nvPr/>
          </p:nvGrpSpPr>
          <p:grpSpPr>
            <a:xfrm>
              <a:off x="2950468" y="2143064"/>
              <a:ext cx="130629" cy="118571"/>
              <a:chOff x="6030685" y="1226904"/>
              <a:chExt cx="130629" cy="118571"/>
            </a:xfrm>
          </p:grpSpPr>
          <p:cxnSp>
            <p:nvCxnSpPr>
              <p:cNvPr id="21" name="Straight Connector 20">
                <a:extLst>
                  <a:ext uri="{FF2B5EF4-FFF2-40B4-BE49-F238E27FC236}">
                    <a16:creationId xmlns:a16="http://schemas.microsoft.com/office/drawing/2014/main" id="{6364A979-050B-D7F8-F9A2-4DE6E0F8EE8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D99BB9-81CD-58E3-A012-B1504FA0945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4402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night, star, dark, outdoor object&#10;&#10;Description automatically generated">
            <a:extLst>
              <a:ext uri="{FF2B5EF4-FFF2-40B4-BE49-F238E27FC236}">
                <a16:creationId xmlns:a16="http://schemas.microsoft.com/office/drawing/2014/main" id="{A3B29B5E-A97F-286C-DCBB-6A214A246589}"/>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Rectangle 3">
            <a:extLst>
              <a:ext uri="{FF2B5EF4-FFF2-40B4-BE49-F238E27FC236}">
                <a16:creationId xmlns:a16="http://schemas.microsoft.com/office/drawing/2014/main" id="{8FEB0C29-D0BC-4F33-04AE-5AE17A01141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4293AB79-1A45-0376-C791-6689C7151290}"/>
              </a:ext>
            </a:extLst>
          </p:cNvPr>
          <p:cNvSpPr>
            <a:spLocks noGrp="1"/>
          </p:cNvSpPr>
          <p:nvPr>
            <p:ph type="ftr" sz="quarter" idx="10"/>
          </p:nvPr>
        </p:nvSpPr>
        <p:spPr/>
        <p:txBody>
          <a:bodyPr/>
          <a:lstStyle/>
          <a:p>
            <a:r>
              <a:rPr lang="en-US" dirty="0"/>
              <a:t>Artist portfolio</a:t>
            </a:r>
          </a:p>
        </p:txBody>
      </p:sp>
      <p:sp>
        <p:nvSpPr>
          <p:cNvPr id="10" name="Slide Number Placeholder 9">
            <a:extLst>
              <a:ext uri="{FF2B5EF4-FFF2-40B4-BE49-F238E27FC236}">
                <a16:creationId xmlns:a16="http://schemas.microsoft.com/office/drawing/2014/main" id="{868C0C89-2F1C-8748-8297-B0A51C104509}"/>
              </a:ext>
            </a:extLst>
          </p:cNvPr>
          <p:cNvSpPr>
            <a:spLocks noGrp="1"/>
          </p:cNvSpPr>
          <p:nvPr>
            <p:ph type="sldNum" sz="quarter" idx="11"/>
          </p:nvPr>
        </p:nvSpPr>
        <p:spPr/>
        <p:txBody>
          <a:bodyPr/>
          <a:lstStyle/>
          <a:p>
            <a:fld id="{0FF9F32E-65A7-074C-AFA1-DE0771000F54}" type="slidenum">
              <a:rPr lang="en-US" smtClean="0"/>
              <a:pPr/>
              <a:t>‹#›</a:t>
            </a:fld>
            <a:endParaRPr lang="en-US" dirty="0"/>
          </a:p>
        </p:txBody>
      </p:sp>
      <p:sp>
        <p:nvSpPr>
          <p:cNvPr id="5" name="Title 1">
            <a:extLst>
              <a:ext uri="{FF2B5EF4-FFF2-40B4-BE49-F238E27FC236}">
                <a16:creationId xmlns:a16="http://schemas.microsoft.com/office/drawing/2014/main" id="{FC9C6A50-2635-53D0-33DA-247DDB4931B6}"/>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548640"/>
            <a:ext cx="3886200" cy="269748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3611880"/>
            <a:ext cx="3886200" cy="2633471"/>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294756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A picture containing night, star, dark, outdoor object&#10;&#10;Description automatically generated">
            <a:extLst>
              <a:ext uri="{FF2B5EF4-FFF2-40B4-BE49-F238E27FC236}">
                <a16:creationId xmlns:a16="http://schemas.microsoft.com/office/drawing/2014/main" id="{05B2FEEE-1C5D-9FDF-452D-CB9425426F68}"/>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Rectangle 2">
            <a:extLst>
              <a:ext uri="{FF2B5EF4-FFF2-40B4-BE49-F238E27FC236}">
                <a16:creationId xmlns:a16="http://schemas.microsoft.com/office/drawing/2014/main" id="{A87D7004-0584-D090-556D-73C53443760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C29E8555-3BC8-73C0-C3AC-19EE0781C971}"/>
              </a:ext>
            </a:extLst>
          </p:cNvPr>
          <p:cNvSpPr>
            <a:spLocks noGrp="1"/>
          </p:cNvSpPr>
          <p:nvPr>
            <p:ph type="ftr" sz="quarter" idx="10"/>
          </p:nvPr>
        </p:nvSpPr>
        <p:spPr/>
        <p:txBody>
          <a:bodyPr/>
          <a:lstStyle/>
          <a:p>
            <a:r>
              <a:rPr lang="en-US" dirty="0"/>
              <a:t>Artist portfolio</a:t>
            </a:r>
          </a:p>
        </p:txBody>
      </p:sp>
      <p:sp>
        <p:nvSpPr>
          <p:cNvPr id="10" name="Slide Number Placeholder 9">
            <a:extLst>
              <a:ext uri="{FF2B5EF4-FFF2-40B4-BE49-F238E27FC236}">
                <a16:creationId xmlns:a16="http://schemas.microsoft.com/office/drawing/2014/main" id="{E5D336DD-CA5C-B12D-238E-E2104F6EB91A}"/>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E1860D7C-3702-B8DC-9B16-9FDE43D8D7AD}"/>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5B006D7C-712C-7577-2A17-2AB9B4BCA14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Footer Placeholder 11">
            <a:extLst>
              <a:ext uri="{FF2B5EF4-FFF2-40B4-BE49-F238E27FC236}">
                <a16:creationId xmlns:a16="http://schemas.microsoft.com/office/drawing/2014/main" id="{460CB609-0175-36CB-134B-6529A325A43F}"/>
              </a:ext>
            </a:extLst>
          </p:cNvPr>
          <p:cNvSpPr>
            <a:spLocks noGrp="1"/>
          </p:cNvSpPr>
          <p:nvPr>
            <p:ph type="ftr" sz="quarter" idx="10"/>
          </p:nvPr>
        </p:nvSpPr>
        <p:spPr/>
        <p:txBody>
          <a:bodyPr/>
          <a:lstStyle/>
          <a:p>
            <a:r>
              <a:rPr lang="en-US" dirty="0"/>
              <a:t>Artist portfolio</a:t>
            </a:r>
          </a:p>
        </p:txBody>
      </p:sp>
      <p:sp>
        <p:nvSpPr>
          <p:cNvPr id="13" name="Slide Number Placeholder 12">
            <a:extLst>
              <a:ext uri="{FF2B5EF4-FFF2-40B4-BE49-F238E27FC236}">
                <a16:creationId xmlns:a16="http://schemas.microsoft.com/office/drawing/2014/main" id="{D08DD3E3-3CB6-ECAB-A862-EC06A87E11E1}"/>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19C4C0E2-F58A-83A2-2361-BE48D936EAE7}"/>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9381F0BD-382D-E072-EB84-EDB0B989735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Footer Placeholder 12">
            <a:extLst>
              <a:ext uri="{FF2B5EF4-FFF2-40B4-BE49-F238E27FC236}">
                <a16:creationId xmlns:a16="http://schemas.microsoft.com/office/drawing/2014/main" id="{C8CD48E9-A9FB-AF82-1ACF-AFCEAFBF8143}"/>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F93B4D78-1A75-AE0C-74E1-5BEE61ECF08C}"/>
              </a:ext>
            </a:extLst>
          </p:cNvPr>
          <p:cNvSpPr>
            <a:spLocks noGrp="1"/>
          </p:cNvSpPr>
          <p:nvPr>
            <p:ph type="sldNum" sz="quarter" idx="11"/>
          </p:nvPr>
        </p:nvSpPr>
        <p:spPr/>
        <p:txBody>
          <a:bodyPr/>
          <a:lstStyle/>
          <a:p>
            <a:fld id="{0FF9F32E-65A7-074C-AFA1-DE0771000F54}" type="slidenum">
              <a:rPr lang="en-US" smtClean="0"/>
              <a:pPr/>
              <a:t>‹#›</a:t>
            </a:fld>
            <a:endParaRPr lang="en-US" dirty="0"/>
          </a:p>
        </p:txBody>
      </p:sp>
      <p:sp>
        <p:nvSpPr>
          <p:cNvPr id="2" name="Title 1">
            <a:extLst>
              <a:ext uri="{FF2B5EF4-FFF2-40B4-BE49-F238E27FC236}">
                <a16:creationId xmlns:a16="http://schemas.microsoft.com/office/drawing/2014/main" id="{40401023-7E51-85AD-1F06-8C42D0BA6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15" name="Picture Placeholder 14">
            <a:extLst>
              <a:ext uri="{FF2B5EF4-FFF2-40B4-BE49-F238E27FC236}">
                <a16:creationId xmlns:a16="http://schemas.microsoft.com/office/drawing/2014/main" id="{4EFCC935-92A7-A8D4-FEB6-90BAFB78BAA8}"/>
              </a:ext>
            </a:extLst>
          </p:cNvPr>
          <p:cNvSpPr>
            <a:spLocks noGrp="1"/>
          </p:cNvSpPr>
          <p:nvPr>
            <p:ph type="pic" sz="quarter" idx="13"/>
          </p:nvPr>
        </p:nvSpPr>
        <p:spPr>
          <a:xfrm>
            <a:off x="274320" y="0"/>
            <a:ext cx="9820656" cy="6858000"/>
          </a:xfrm>
        </p:spPr>
        <p:txBody>
          <a:bodyPr anchor="ctr"/>
          <a:lstStyle>
            <a:lvl1pPr marL="0" indent="0" algn="ctr">
              <a:buNone/>
              <a:defRPr/>
            </a:lvl1pPr>
          </a:lstStyle>
          <a:p>
            <a:r>
              <a:rPr lang="en-US"/>
              <a:t>Click icon to add picture</a:t>
            </a:r>
            <a:endParaRPr lang="en-US" dirty="0"/>
          </a:p>
        </p:txBody>
      </p:sp>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722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880357" y="1388263"/>
            <a:ext cx="4572000" cy="4676775"/>
          </a:xfrm>
        </p:spPr>
        <p:txBody>
          <a:bodyPr/>
          <a:lstStyle>
            <a:lvl1pPr marL="640080" indent="-640080">
              <a:lnSpc>
                <a:spcPct val="200000"/>
              </a:lnSpc>
              <a:spcBef>
                <a:spcPts val="1000"/>
              </a:spcBef>
              <a:buClr>
                <a:schemeClr val="accent1"/>
              </a:buClr>
              <a:buFont typeface="Avenir Next LT Pro" panose="020B0504020202020204" pitchFamily="34" charset="0"/>
              <a:buChar char="+"/>
              <a:defRPr sz="24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1838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9144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6172200" y="1773936"/>
            <a:ext cx="45720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A91B7BAF-ABDC-F800-6028-CF87B2EABAD4}"/>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l="2468" r="2468"/>
          <a:stretch/>
        </p:blipFill>
        <p:spPr>
          <a:xfrm rot="10800000">
            <a:off x="379726" y="0"/>
            <a:ext cx="2305250" cy="1204329"/>
          </a:xfrm>
          <a:custGeom>
            <a:avLst/>
            <a:gdLst>
              <a:gd name="connsiteX0" fmla="*/ 2290117 w 4580234"/>
              <a:gd name="connsiteY0" fmla="*/ 0 h 2392846"/>
              <a:gd name="connsiteX1" fmla="*/ 4580234 w 4580234"/>
              <a:gd name="connsiteY1" fmla="*/ 2290117 h 2392846"/>
              <a:gd name="connsiteX2" fmla="*/ 4575047 w 4580234"/>
              <a:gd name="connsiteY2" fmla="*/ 2392846 h 2392846"/>
              <a:gd name="connsiteX3" fmla="*/ 5188 w 4580234"/>
              <a:gd name="connsiteY3" fmla="*/ 2392846 h 2392846"/>
              <a:gd name="connsiteX4" fmla="*/ 0 w 4580234"/>
              <a:gd name="connsiteY4" fmla="*/ 2290117 h 2392846"/>
              <a:gd name="connsiteX5" fmla="*/ 2290117 w 4580234"/>
              <a:gd name="connsiteY5" fmla="*/ 0 h 23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0234" h="2392846">
                <a:moveTo>
                  <a:pt x="2290117" y="0"/>
                </a:moveTo>
                <a:cubicBezTo>
                  <a:pt x="3554914" y="0"/>
                  <a:pt x="4580234" y="1025320"/>
                  <a:pt x="4580234" y="2290117"/>
                </a:cubicBezTo>
                <a:lnTo>
                  <a:pt x="4575047" y="2392846"/>
                </a:lnTo>
                <a:lnTo>
                  <a:pt x="5188" y="2392846"/>
                </a:lnTo>
                <a:lnTo>
                  <a:pt x="0" y="2290117"/>
                </a:lnTo>
                <a:cubicBezTo>
                  <a:pt x="0" y="1025320"/>
                  <a:pt x="1025320" y="0"/>
                  <a:pt x="2290117" y="0"/>
                </a:cubicBezTo>
                <a:close/>
              </a:path>
            </a:pathLst>
          </a:custGeom>
        </p:spPr>
      </p:pic>
      <p:grpSp>
        <p:nvGrpSpPr>
          <p:cNvPr id="8" name="Group 7">
            <a:extLst>
              <a:ext uri="{FF2B5EF4-FFF2-40B4-BE49-F238E27FC236}">
                <a16:creationId xmlns:a16="http://schemas.microsoft.com/office/drawing/2014/main" id="{20A98AD1-57CC-39ED-C96E-C3CCE56C6417}"/>
              </a:ext>
            </a:extLst>
          </p:cNvPr>
          <p:cNvGrpSpPr/>
          <p:nvPr userDrawn="1"/>
        </p:nvGrpSpPr>
        <p:grpSpPr>
          <a:xfrm rot="10800000" flipH="1">
            <a:off x="6080760" y="656921"/>
            <a:ext cx="1208634" cy="426639"/>
            <a:chOff x="557784" y="4124510"/>
            <a:chExt cx="1208634" cy="426639"/>
          </a:xfrm>
        </p:grpSpPr>
        <p:grpSp>
          <p:nvGrpSpPr>
            <p:cNvPr id="10" name="Group 9">
              <a:extLst>
                <a:ext uri="{FF2B5EF4-FFF2-40B4-BE49-F238E27FC236}">
                  <a16:creationId xmlns:a16="http://schemas.microsoft.com/office/drawing/2014/main" id="{B1682F67-8B24-E1D5-B1BF-FD42116F5FB0}"/>
                </a:ext>
              </a:extLst>
            </p:cNvPr>
            <p:cNvGrpSpPr/>
            <p:nvPr/>
          </p:nvGrpSpPr>
          <p:grpSpPr>
            <a:xfrm>
              <a:off x="1635789" y="4432578"/>
              <a:ext cx="130629" cy="118571"/>
              <a:chOff x="6030685" y="1226904"/>
              <a:chExt cx="130629" cy="118571"/>
            </a:xfrm>
          </p:grpSpPr>
          <p:cxnSp>
            <p:nvCxnSpPr>
              <p:cNvPr id="19" name="Straight Connector 18">
                <a:extLst>
                  <a:ext uri="{FF2B5EF4-FFF2-40B4-BE49-F238E27FC236}">
                    <a16:creationId xmlns:a16="http://schemas.microsoft.com/office/drawing/2014/main" id="{4386F84C-4E22-C070-A4D4-037BCF40E13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DC52A5-555F-D8A4-1118-8466ED5B52CB}"/>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303E39C-B5CD-5A4C-694F-8820DB320849}"/>
                </a:ext>
              </a:extLst>
            </p:cNvPr>
            <p:cNvGrpSpPr/>
            <p:nvPr/>
          </p:nvGrpSpPr>
          <p:grpSpPr>
            <a:xfrm>
              <a:off x="557784" y="4124510"/>
              <a:ext cx="638629" cy="118571"/>
              <a:chOff x="619789" y="4124510"/>
              <a:chExt cx="638629" cy="118571"/>
            </a:xfrm>
          </p:grpSpPr>
          <p:grpSp>
            <p:nvGrpSpPr>
              <p:cNvPr id="12" name="Group 11">
                <a:extLst>
                  <a:ext uri="{FF2B5EF4-FFF2-40B4-BE49-F238E27FC236}">
                    <a16:creationId xmlns:a16="http://schemas.microsoft.com/office/drawing/2014/main" id="{726A601A-56E6-C6E0-94BE-BDFDD4DE9992}"/>
                  </a:ext>
                </a:extLst>
              </p:cNvPr>
              <p:cNvGrpSpPr/>
              <p:nvPr/>
            </p:nvGrpSpPr>
            <p:grpSpPr>
              <a:xfrm>
                <a:off x="1127789" y="4124510"/>
                <a:ext cx="130629" cy="118571"/>
                <a:chOff x="6030685" y="1226904"/>
                <a:chExt cx="130629" cy="118571"/>
              </a:xfrm>
            </p:grpSpPr>
            <p:cxnSp>
              <p:nvCxnSpPr>
                <p:cNvPr id="17" name="Straight Connector 16">
                  <a:extLst>
                    <a:ext uri="{FF2B5EF4-FFF2-40B4-BE49-F238E27FC236}">
                      <a16:creationId xmlns:a16="http://schemas.microsoft.com/office/drawing/2014/main" id="{35A9F40C-E23B-BD99-8CF5-0A9539B6CF4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34A3-717B-8A94-CDD6-FA8EA578F06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60E8EC4-D607-C577-AD07-5E2EE4FC4557}"/>
                  </a:ext>
                </a:extLst>
              </p:cNvPr>
              <p:cNvGrpSpPr/>
              <p:nvPr/>
            </p:nvGrpSpPr>
            <p:grpSpPr>
              <a:xfrm>
                <a:off x="619789" y="4124510"/>
                <a:ext cx="130629" cy="118571"/>
                <a:chOff x="6030685" y="1226904"/>
                <a:chExt cx="130629" cy="118571"/>
              </a:xfrm>
            </p:grpSpPr>
            <p:cxnSp>
              <p:nvCxnSpPr>
                <p:cNvPr id="14" name="Straight Connector 13">
                  <a:extLst>
                    <a:ext uri="{FF2B5EF4-FFF2-40B4-BE49-F238E27FC236}">
                      <a16:creationId xmlns:a16="http://schemas.microsoft.com/office/drawing/2014/main" id="{F2B13F2C-F37D-9259-C3E8-4A43954833D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7107F4-5D94-4711-79B8-5BD6B7EBD80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pic>
        <p:nvPicPr>
          <p:cNvPr id="21" name="Picture 20">
            <a:extLst>
              <a:ext uri="{FF2B5EF4-FFF2-40B4-BE49-F238E27FC236}">
                <a16:creationId xmlns:a16="http://schemas.microsoft.com/office/drawing/2014/main" id="{F3EF34E6-E945-6FCB-0855-6827D99CE1BF}"/>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harpenSoften amount="23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4805152" y="5589864"/>
            <a:ext cx="588350" cy="588350"/>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Tree>
    <p:extLst>
      <p:ext uri="{BB962C8B-B14F-4D97-AF65-F5344CB8AC3E}">
        <p14:creationId xmlns:p14="http://schemas.microsoft.com/office/powerpoint/2010/main" val="5358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676656" y="2743200"/>
            <a:ext cx="5943600" cy="1371600"/>
          </a:xfrm>
        </p:spPr>
        <p:txBody>
          <a:bodyPr/>
          <a:lstStyle>
            <a:lvl1pPr algn="ctr">
              <a:defRPr sz="10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1764792" y="3090672"/>
            <a:ext cx="5943600" cy="685800"/>
          </a:xfrm>
        </p:spPr>
        <p:txBody>
          <a:bodyPr>
            <a:noAutofit/>
          </a:bodyPr>
          <a:lstStyle>
            <a:lvl1pPr marL="0" indent="0" algn="ctr">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5148072" y="1143000"/>
            <a:ext cx="6318504" cy="5715000"/>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319272" cy="1828800"/>
          </a:xfrm>
        </p:spPr>
        <p:txBody>
          <a:bodyPr anchor="ctr"/>
          <a:lstStyle>
            <a:lvl1pPr marL="0" indent="0" algn="l">
              <a:lnSpc>
                <a:spcPts val="3200"/>
              </a:lnSpc>
              <a:buNone/>
              <a:defRPr sz="2400" cap="all"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Arc 30">
            <a:extLst>
              <a:ext uri="{FF2B5EF4-FFF2-40B4-BE49-F238E27FC236}">
                <a16:creationId xmlns:a16="http://schemas.microsoft.com/office/drawing/2014/main" id="{4B8C4ECD-CAFD-01D4-B9F9-6DC4056F473D}"/>
              </a:ext>
            </a:extLst>
          </p:cNvPr>
          <p:cNvSpPr/>
          <p:nvPr userDrawn="1"/>
        </p:nvSpPr>
        <p:spPr>
          <a:xfrm flipH="1" flipV="1">
            <a:off x="5362413" y="-9557"/>
            <a:ext cx="6831221" cy="4597860"/>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1136489 w 7361533"/>
              <a:gd name="connsiteY3" fmla="*/ 544129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4919 w 7361533"/>
              <a:gd name="connsiteY3" fmla="*/ 546415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0 w 7363168"/>
              <a:gd name="connsiteY0" fmla="*/ 92991 h 5452699"/>
              <a:gd name="connsiteX1" fmla="*/ 4736482 w 7363168"/>
              <a:gd name="connsiteY1" fmla="*/ 1033314 h 5452699"/>
              <a:gd name="connsiteX2" fmla="*/ 7182659 w 7363168"/>
              <a:gd name="connsiteY2" fmla="*/ 5443144 h 5452699"/>
              <a:gd name="connsiteX3" fmla="*/ 6554 w 7363168"/>
              <a:gd name="connsiteY3" fmla="*/ 5428274 h 5452699"/>
              <a:gd name="connsiteX4" fmla="*/ 0 w 7363168"/>
              <a:gd name="connsiteY4" fmla="*/ 92991 h 5452699"/>
              <a:gd name="connsiteX0" fmla="*/ 1635 w 7363168"/>
              <a:gd name="connsiteY0" fmla="*/ 640931 h 5452699"/>
              <a:gd name="connsiteX1" fmla="*/ 4651348 w 7363168"/>
              <a:gd name="connsiteY1" fmla="*/ 1397737 h 5452699"/>
              <a:gd name="connsiteX2" fmla="*/ 7363054 w 7363168"/>
              <a:gd name="connsiteY2" fmla="*/ 5452699 h 5452699"/>
              <a:gd name="connsiteX0" fmla="*/ 0 w 7363168"/>
              <a:gd name="connsiteY0" fmla="*/ 309588 h 4958096"/>
              <a:gd name="connsiteX1" fmla="*/ 4736482 w 7363168"/>
              <a:gd name="connsiteY1" fmla="*/ 538711 h 4958096"/>
              <a:gd name="connsiteX2" fmla="*/ 7182659 w 7363168"/>
              <a:gd name="connsiteY2" fmla="*/ 4948541 h 4958096"/>
              <a:gd name="connsiteX3" fmla="*/ 6554 w 7363168"/>
              <a:gd name="connsiteY3" fmla="*/ 4933671 h 4958096"/>
              <a:gd name="connsiteX4" fmla="*/ 0 w 7363168"/>
              <a:gd name="connsiteY4" fmla="*/ 309588 h 4958096"/>
              <a:gd name="connsiteX0" fmla="*/ 1635 w 7363168"/>
              <a:gd name="connsiteY0" fmla="*/ 146328 h 4958096"/>
              <a:gd name="connsiteX1" fmla="*/ 4651348 w 7363168"/>
              <a:gd name="connsiteY1" fmla="*/ 903134 h 4958096"/>
              <a:gd name="connsiteX2" fmla="*/ 7363054 w 7363168"/>
              <a:gd name="connsiteY2" fmla="*/ 4958096 h 4958096"/>
              <a:gd name="connsiteX0" fmla="*/ 0 w 7363155"/>
              <a:gd name="connsiteY0" fmla="*/ 307379 h 4955887"/>
              <a:gd name="connsiteX1" fmla="*/ 4736482 w 7363155"/>
              <a:gd name="connsiteY1" fmla="*/ 536502 h 4955887"/>
              <a:gd name="connsiteX2" fmla="*/ 7182659 w 7363155"/>
              <a:gd name="connsiteY2" fmla="*/ 4946332 h 4955887"/>
              <a:gd name="connsiteX3" fmla="*/ 6554 w 7363155"/>
              <a:gd name="connsiteY3" fmla="*/ 4931462 h 4955887"/>
              <a:gd name="connsiteX4" fmla="*/ 0 w 7363155"/>
              <a:gd name="connsiteY4" fmla="*/ 307379 h 4955887"/>
              <a:gd name="connsiteX0" fmla="*/ 1635 w 7363155"/>
              <a:gd name="connsiteY0" fmla="*/ 144119 h 4955887"/>
              <a:gd name="connsiteX1" fmla="*/ 4494594 w 7363155"/>
              <a:gd name="connsiteY1" fmla="*/ 909633 h 4955887"/>
              <a:gd name="connsiteX2" fmla="*/ 7363054 w 7363155"/>
              <a:gd name="connsiteY2" fmla="*/ 4955887 h 4955887"/>
            </a:gdLst>
            <a:ahLst/>
            <a:cxnLst>
              <a:cxn ang="0">
                <a:pos x="connsiteX0" y="connsiteY0"/>
              </a:cxn>
              <a:cxn ang="0">
                <a:pos x="connsiteX1" y="connsiteY1"/>
              </a:cxn>
              <a:cxn ang="0">
                <a:pos x="connsiteX2" y="connsiteY2"/>
              </a:cxn>
            </a:cxnLst>
            <a:rect l="l" t="t" r="r" b="b"/>
            <a:pathLst>
              <a:path w="7363155" h="4955887" stroke="0" extrusionOk="0">
                <a:moveTo>
                  <a:pt x="0" y="307379"/>
                </a:moveTo>
                <a:cubicBezTo>
                  <a:pt x="1644303" y="37583"/>
                  <a:pt x="3539372" y="-236657"/>
                  <a:pt x="4736482" y="536502"/>
                </a:cubicBezTo>
                <a:cubicBezTo>
                  <a:pt x="5933592" y="1309661"/>
                  <a:pt x="7196041" y="3209160"/>
                  <a:pt x="7182659" y="4946332"/>
                </a:cubicBezTo>
                <a:lnTo>
                  <a:pt x="6554" y="4931462"/>
                </a:lnTo>
                <a:cubicBezTo>
                  <a:pt x="4369" y="3153034"/>
                  <a:pt x="2185" y="2085807"/>
                  <a:pt x="0" y="307379"/>
                </a:cubicBezTo>
                <a:close/>
              </a:path>
              <a:path w="7363155" h="4955887" fill="none">
                <a:moveTo>
                  <a:pt x="1635" y="144119"/>
                </a:moveTo>
                <a:cubicBezTo>
                  <a:pt x="1645938" y="-125677"/>
                  <a:pt x="2927747" y="-92151"/>
                  <a:pt x="4494594" y="909633"/>
                </a:cubicBezTo>
                <a:cubicBezTo>
                  <a:pt x="6061441" y="1911417"/>
                  <a:pt x="7376436" y="3218715"/>
                  <a:pt x="7363054" y="4955887"/>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descr="A picture containing text, plant&#10;&#10;Description automatically generated">
            <a:extLst>
              <a:ext uri="{FF2B5EF4-FFF2-40B4-BE49-F238E27FC236}">
                <a16:creationId xmlns:a16="http://schemas.microsoft.com/office/drawing/2014/main" id="{4D3C1BD6-FEB2-B38F-44D5-CB0CA608C546}"/>
              </a:ext>
            </a:extLst>
          </p:cNvPr>
          <p:cNvPicPr>
            <a:picLocks noChangeAspect="1"/>
          </p:cNvPicPr>
          <p:nvPr userDrawn="1"/>
        </p:nvPicPr>
        <p:blipFill>
          <a:blip r:embed="rId3">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a:xfrm>
            <a:off x="4982555" y="603006"/>
            <a:ext cx="1337623" cy="1337623"/>
          </a:xfrm>
          <a:custGeom>
            <a:avLst/>
            <a:gdLst>
              <a:gd name="connsiteX0" fmla="*/ 894353 w 1788706"/>
              <a:gd name="connsiteY0" fmla="*/ 0 h 1788706"/>
              <a:gd name="connsiteX1" fmla="*/ 1788706 w 1788706"/>
              <a:gd name="connsiteY1" fmla="*/ 894353 h 1788706"/>
              <a:gd name="connsiteX2" fmla="*/ 894353 w 1788706"/>
              <a:gd name="connsiteY2" fmla="*/ 1788706 h 1788706"/>
              <a:gd name="connsiteX3" fmla="*/ 0 w 1788706"/>
              <a:gd name="connsiteY3" fmla="*/ 894353 h 1788706"/>
              <a:gd name="connsiteX4" fmla="*/ 894353 w 1788706"/>
              <a:gd name="connsiteY4" fmla="*/ 0 h 1788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06" h="1788706">
                <a:moveTo>
                  <a:pt x="894353" y="0"/>
                </a:moveTo>
                <a:cubicBezTo>
                  <a:pt x="1388291" y="0"/>
                  <a:pt x="1788706" y="400415"/>
                  <a:pt x="1788706" y="894353"/>
                </a:cubicBezTo>
                <a:cubicBezTo>
                  <a:pt x="1788706" y="1388291"/>
                  <a:pt x="1388291" y="1788706"/>
                  <a:pt x="894353" y="1788706"/>
                </a:cubicBezTo>
                <a:cubicBezTo>
                  <a:pt x="400415" y="1788706"/>
                  <a:pt x="0" y="1388291"/>
                  <a:pt x="0" y="894353"/>
                </a:cubicBezTo>
                <a:cubicBezTo>
                  <a:pt x="0" y="400415"/>
                  <a:pt x="400415" y="0"/>
                  <a:pt x="894353" y="0"/>
                </a:cubicBezTo>
                <a:close/>
              </a:path>
            </a:pathLst>
          </a:custGeom>
        </p:spPr>
      </p:pic>
      <p:grpSp>
        <p:nvGrpSpPr>
          <p:cNvPr id="12" name="Group 11">
            <a:extLst>
              <a:ext uri="{FF2B5EF4-FFF2-40B4-BE49-F238E27FC236}">
                <a16:creationId xmlns:a16="http://schemas.microsoft.com/office/drawing/2014/main" id="{24388E06-74B8-AF22-63C6-7FCDCF8D9CA0}"/>
              </a:ext>
            </a:extLst>
          </p:cNvPr>
          <p:cNvGrpSpPr/>
          <p:nvPr userDrawn="1"/>
        </p:nvGrpSpPr>
        <p:grpSpPr>
          <a:xfrm>
            <a:off x="3384694" y="4508554"/>
            <a:ext cx="1146629" cy="416698"/>
            <a:chOff x="3409326" y="4979255"/>
            <a:chExt cx="1146629" cy="416698"/>
          </a:xfrm>
        </p:grpSpPr>
        <p:grpSp>
          <p:nvGrpSpPr>
            <p:cNvPr id="13" name="Group 12">
              <a:extLst>
                <a:ext uri="{FF2B5EF4-FFF2-40B4-BE49-F238E27FC236}">
                  <a16:creationId xmlns:a16="http://schemas.microsoft.com/office/drawing/2014/main" id="{D0E924C2-6CC8-7A72-55AC-9779F5AAB6DF}"/>
                </a:ext>
              </a:extLst>
            </p:cNvPr>
            <p:cNvGrpSpPr/>
            <p:nvPr/>
          </p:nvGrpSpPr>
          <p:grpSpPr>
            <a:xfrm>
              <a:off x="4425326" y="5277382"/>
              <a:ext cx="130629" cy="118571"/>
              <a:chOff x="6030685" y="1226904"/>
              <a:chExt cx="130629" cy="118571"/>
            </a:xfrm>
          </p:grpSpPr>
          <p:cxnSp>
            <p:nvCxnSpPr>
              <p:cNvPr id="27" name="Straight Connector 26">
                <a:extLst>
                  <a:ext uri="{FF2B5EF4-FFF2-40B4-BE49-F238E27FC236}">
                    <a16:creationId xmlns:a16="http://schemas.microsoft.com/office/drawing/2014/main" id="{643194AF-8A44-7E29-F61B-17EDC88B236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44161C-1C35-BCAE-0B19-6BB7F68CD398}"/>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7DDC0B-1657-D1B6-D6E0-128982DBB9A7}"/>
                </a:ext>
              </a:extLst>
            </p:cNvPr>
            <p:cNvGrpSpPr/>
            <p:nvPr/>
          </p:nvGrpSpPr>
          <p:grpSpPr>
            <a:xfrm>
              <a:off x="3917326" y="5158811"/>
              <a:ext cx="130629" cy="118571"/>
              <a:chOff x="6030685" y="1226904"/>
              <a:chExt cx="130629" cy="118571"/>
            </a:xfrm>
          </p:grpSpPr>
          <p:cxnSp>
            <p:nvCxnSpPr>
              <p:cNvPr id="25" name="Straight Connector 24">
                <a:extLst>
                  <a:ext uri="{FF2B5EF4-FFF2-40B4-BE49-F238E27FC236}">
                    <a16:creationId xmlns:a16="http://schemas.microsoft.com/office/drawing/2014/main" id="{84B019C9-1514-3847-0470-5946A15A45C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6E6117-B79C-5010-D5D4-9AB87A9CB86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357E999-FBE7-EE39-3204-2625E61B569B}"/>
                </a:ext>
              </a:extLst>
            </p:cNvPr>
            <p:cNvGrpSpPr/>
            <p:nvPr/>
          </p:nvGrpSpPr>
          <p:grpSpPr>
            <a:xfrm>
              <a:off x="3409326" y="4979255"/>
              <a:ext cx="130629" cy="118571"/>
              <a:chOff x="6030685" y="1226904"/>
              <a:chExt cx="130629" cy="118571"/>
            </a:xfrm>
          </p:grpSpPr>
          <p:cxnSp>
            <p:nvCxnSpPr>
              <p:cNvPr id="23" name="Straight Connector 22">
                <a:extLst>
                  <a:ext uri="{FF2B5EF4-FFF2-40B4-BE49-F238E27FC236}">
                    <a16:creationId xmlns:a16="http://schemas.microsoft.com/office/drawing/2014/main" id="{6BFD3311-0029-072D-2E09-810A63AAB8D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6DE5EC-5A24-70EC-A980-61D3FDD29E8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295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527048" y="1746504"/>
            <a:ext cx="9144000" cy="4626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81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2648" y="2276856"/>
            <a:ext cx="10972800" cy="2304288"/>
          </a:xfrm>
        </p:spPr>
        <p:txBody>
          <a:bodyPr/>
          <a:lstStyle>
            <a:lvl1pPr algn="ctr">
              <a:lnSpc>
                <a:spcPct val="100000"/>
              </a:lnSpc>
              <a:defRPr sz="7500" spc="3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2438400" y="4864608"/>
            <a:ext cx="7315200" cy="457200"/>
          </a:xfrm>
        </p:spPr>
        <p:txBody>
          <a:bodyPr lIns="91440" tIns="45720" rIns="91440" bIns="45720" anchor="t"/>
          <a:lstStyle>
            <a:lvl1pPr marL="0" indent="0" algn="ctr">
              <a:lnSpc>
                <a:spcPct val="100000"/>
              </a:lnSpc>
              <a:spcBef>
                <a:spcPts val="0"/>
              </a:spcBef>
              <a:buClr>
                <a:schemeClr val="accent1"/>
              </a:buClr>
              <a:buFont typeface="Avenir Next LT Pro" panose="020B0504020202020204" pitchFamily="34" charset="0"/>
              <a:buNone/>
              <a:defRPr sz="2400" cap="all" baseline="0">
                <a:solidFill>
                  <a:schemeClr val="bg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EF7E6DF3-0749-9B9B-7923-2E278ED3F6EB}"/>
              </a:ext>
            </a:extLst>
          </p:cNvPr>
          <p:cNvGrpSpPr/>
          <p:nvPr userDrawn="1"/>
        </p:nvGrpSpPr>
        <p:grpSpPr>
          <a:xfrm>
            <a:off x="2438400" y="308846"/>
            <a:ext cx="758856" cy="407978"/>
            <a:chOff x="5356890" y="1645652"/>
            <a:chExt cx="758856" cy="407978"/>
          </a:xfrm>
        </p:grpSpPr>
        <p:grpSp>
          <p:nvGrpSpPr>
            <p:cNvPr id="8" name="Group 7">
              <a:extLst>
                <a:ext uri="{FF2B5EF4-FFF2-40B4-BE49-F238E27FC236}">
                  <a16:creationId xmlns:a16="http://schemas.microsoft.com/office/drawing/2014/main" id="{13C17661-C5A7-1E86-B269-0EF2BFE8CBFC}"/>
                </a:ext>
              </a:extLst>
            </p:cNvPr>
            <p:cNvGrpSpPr/>
            <p:nvPr/>
          </p:nvGrpSpPr>
          <p:grpSpPr>
            <a:xfrm>
              <a:off x="5985117" y="1935059"/>
              <a:ext cx="130629" cy="118571"/>
              <a:chOff x="6030685" y="1226904"/>
              <a:chExt cx="130629" cy="118571"/>
            </a:xfrm>
          </p:grpSpPr>
          <p:cxnSp>
            <p:nvCxnSpPr>
              <p:cNvPr id="13" name="Straight Connector 12">
                <a:extLst>
                  <a:ext uri="{FF2B5EF4-FFF2-40B4-BE49-F238E27FC236}">
                    <a16:creationId xmlns:a16="http://schemas.microsoft.com/office/drawing/2014/main" id="{BFB539CC-B146-6843-73BE-8ECDD72310F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2D8766-A3D6-4922-40E2-984C8667ECE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D04B7F-EA14-B699-0115-B4FBA48967DA}"/>
                </a:ext>
              </a:extLst>
            </p:cNvPr>
            <p:cNvGrpSpPr/>
            <p:nvPr/>
          </p:nvGrpSpPr>
          <p:grpSpPr>
            <a:xfrm>
              <a:off x="5356890" y="1645652"/>
              <a:ext cx="130629" cy="118571"/>
              <a:chOff x="6030685" y="1226904"/>
              <a:chExt cx="130629" cy="118571"/>
            </a:xfrm>
          </p:grpSpPr>
          <p:cxnSp>
            <p:nvCxnSpPr>
              <p:cNvPr id="11" name="Straight Connector 10">
                <a:extLst>
                  <a:ext uri="{FF2B5EF4-FFF2-40B4-BE49-F238E27FC236}">
                    <a16:creationId xmlns:a16="http://schemas.microsoft.com/office/drawing/2014/main" id="{39E4A898-5091-06B7-31A4-2F4BD0A8AB60}"/>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7E0BBD-DB58-6B1E-89A0-75FD8172226D}"/>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71718500-04AE-2662-CB68-E61012D40F4D}"/>
              </a:ext>
            </a:extLst>
          </p:cNvPr>
          <p:cNvGrpSpPr/>
          <p:nvPr userDrawn="1"/>
        </p:nvGrpSpPr>
        <p:grpSpPr>
          <a:xfrm>
            <a:off x="9514958" y="5911340"/>
            <a:ext cx="130629" cy="118571"/>
            <a:chOff x="6030685" y="1226904"/>
            <a:chExt cx="130629" cy="118571"/>
          </a:xfrm>
        </p:grpSpPr>
        <p:cxnSp>
          <p:nvCxnSpPr>
            <p:cNvPr id="17" name="Straight Connector 16">
              <a:extLst>
                <a:ext uri="{FF2B5EF4-FFF2-40B4-BE49-F238E27FC236}">
                  <a16:creationId xmlns:a16="http://schemas.microsoft.com/office/drawing/2014/main" id="{CA6F8D78-37EB-EBA1-D348-DE3C2479189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1D1B7C-66C9-F054-1DE2-8BD5AE32DEF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Graphic 2" descr="Open quotation mark with solid fill">
            <a:extLst>
              <a:ext uri="{FF2B5EF4-FFF2-40B4-BE49-F238E27FC236}">
                <a16:creationId xmlns:a16="http://schemas.microsoft.com/office/drawing/2014/main" id="{C1622987-6F07-82F4-6993-C86F05543B9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2514600" cy="2514600"/>
          </a:xfrm>
          <a:prstGeom prst="rect">
            <a:avLst/>
          </a:prstGeom>
          <a:effectLst>
            <a:glow rad="88900">
              <a:schemeClr val="accent4"/>
            </a:glow>
          </a:effectLst>
        </p:spPr>
      </p:pic>
      <p:pic>
        <p:nvPicPr>
          <p:cNvPr id="4" name="Graphic 3" descr="Closed quotation mark with solid fill">
            <a:extLst>
              <a:ext uri="{FF2B5EF4-FFF2-40B4-BE49-F238E27FC236}">
                <a16:creationId xmlns:a16="http://schemas.microsoft.com/office/drawing/2014/main" id="{C5361871-07DF-3357-22D3-3F570A054DF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5587" y="4343400"/>
            <a:ext cx="2514600" cy="2514600"/>
          </a:xfrm>
          <a:prstGeom prst="rect">
            <a:avLst/>
          </a:prstGeom>
          <a:effectLst>
            <a:glow rad="88900">
              <a:schemeClr val="accent4"/>
            </a:glow>
          </a:effectLst>
        </p:spPr>
      </p:pic>
    </p:spTree>
    <p:extLst>
      <p:ext uri="{BB962C8B-B14F-4D97-AF65-F5344CB8AC3E}">
        <p14:creationId xmlns:p14="http://schemas.microsoft.com/office/powerpoint/2010/main" val="340992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905256" y="731520"/>
            <a:ext cx="1828800" cy="1828800"/>
          </a:xfrm>
        </p:spPr>
        <p:txBody>
          <a:bodyPr anchor="ctr"/>
          <a:lstStyle>
            <a:lvl1pPr marL="0" indent="0" algn="ctr">
              <a:buNone/>
              <a:defRPr sz="1200"/>
            </a:lvl1pPr>
          </a:lstStyle>
          <a:p>
            <a:r>
              <a:rPr lang="en-US"/>
              <a:t>Click icon to add picture</a:t>
            </a:r>
            <a:endParaRPr lang="en-US" dirty="0"/>
          </a:p>
        </p:txBody>
      </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dirty="0"/>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dirty="0"/>
              <a:t>Artist portfolio</a:t>
            </a:r>
          </a:p>
        </p:txBody>
      </p:sp>
      <p:pic>
        <p:nvPicPr>
          <p:cNvPr id="11" name="Picture 10">
            <a:extLst>
              <a:ext uri="{FF2B5EF4-FFF2-40B4-BE49-F238E27FC236}">
                <a16:creationId xmlns:a16="http://schemas.microsoft.com/office/drawing/2014/main" id="{B7207ABA-83DE-FEF4-AB14-2B18B90DAE92}"/>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3000"/>
                    </a14:imgEffect>
                  </a14:imgLayer>
                </a14:imgProps>
              </a:ext>
              <a:ext uri="{28A0092B-C50C-407E-A947-70E740481C1C}">
                <a14:useLocalDpi xmlns:a14="http://schemas.microsoft.com/office/drawing/2010/main" val="0"/>
              </a:ext>
            </a:extLst>
          </a:blip>
          <a:srcRect/>
          <a:stretch/>
        </p:blipFill>
        <p:spPr>
          <a:xfrm>
            <a:off x="9831694" y="388911"/>
            <a:ext cx="1229929" cy="122992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4" name="Picture 13">
            <a:extLst>
              <a:ext uri="{FF2B5EF4-FFF2-40B4-BE49-F238E27FC236}">
                <a16:creationId xmlns:a16="http://schemas.microsoft.com/office/drawing/2014/main" id="{C0584C47-C9D0-30E1-271B-AB28CAD2EC68}"/>
              </a:ext>
            </a:extLst>
          </p:cNvPr>
          <p:cNvPicPr>
            <a:picLocks noChangeAspect="1"/>
          </p:cNvPicPr>
          <p:nvPr userDrawn="1"/>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9014019" y="1648664"/>
            <a:ext cx="544009" cy="54400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15" name="Group 14">
            <a:extLst>
              <a:ext uri="{FF2B5EF4-FFF2-40B4-BE49-F238E27FC236}">
                <a16:creationId xmlns:a16="http://schemas.microsoft.com/office/drawing/2014/main" id="{0AC422E8-DC69-305E-B9F9-34585546061C}"/>
              </a:ext>
            </a:extLst>
          </p:cNvPr>
          <p:cNvGrpSpPr/>
          <p:nvPr userDrawn="1"/>
        </p:nvGrpSpPr>
        <p:grpSpPr>
          <a:xfrm>
            <a:off x="6252451" y="5475214"/>
            <a:ext cx="758856" cy="407978"/>
            <a:chOff x="5356890" y="1645652"/>
            <a:chExt cx="758856" cy="407978"/>
          </a:xfrm>
        </p:grpSpPr>
        <p:grpSp>
          <p:nvGrpSpPr>
            <p:cNvPr id="16" name="Group 15">
              <a:extLst>
                <a:ext uri="{FF2B5EF4-FFF2-40B4-BE49-F238E27FC236}">
                  <a16:creationId xmlns:a16="http://schemas.microsoft.com/office/drawing/2014/main" id="{53AFFC8A-519F-D12F-1FD3-1688ED387970}"/>
                </a:ext>
              </a:extLst>
            </p:cNvPr>
            <p:cNvGrpSpPr/>
            <p:nvPr/>
          </p:nvGrpSpPr>
          <p:grpSpPr>
            <a:xfrm>
              <a:off x="5985117" y="1935059"/>
              <a:ext cx="130629" cy="118571"/>
              <a:chOff x="6030685" y="1226904"/>
              <a:chExt cx="130629" cy="118571"/>
            </a:xfrm>
          </p:grpSpPr>
          <p:cxnSp>
            <p:nvCxnSpPr>
              <p:cNvPr id="20" name="Straight Connector 19">
                <a:extLst>
                  <a:ext uri="{FF2B5EF4-FFF2-40B4-BE49-F238E27FC236}">
                    <a16:creationId xmlns:a16="http://schemas.microsoft.com/office/drawing/2014/main" id="{745F665E-2734-A9F9-4EBF-4461BE70960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D9C651-11F2-7F21-86A5-908E230F3BD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218A8B-6D75-3063-584B-36E1A948A7F8}"/>
                </a:ext>
              </a:extLst>
            </p:cNvPr>
            <p:cNvGrpSpPr/>
            <p:nvPr/>
          </p:nvGrpSpPr>
          <p:grpSpPr>
            <a:xfrm>
              <a:off x="5356890" y="1645652"/>
              <a:ext cx="130629" cy="118571"/>
              <a:chOff x="6030685" y="1226904"/>
              <a:chExt cx="130629" cy="118571"/>
            </a:xfrm>
          </p:grpSpPr>
          <p:cxnSp>
            <p:nvCxnSpPr>
              <p:cNvPr id="18" name="Straight Connector 17">
                <a:extLst>
                  <a:ext uri="{FF2B5EF4-FFF2-40B4-BE49-F238E27FC236}">
                    <a16:creationId xmlns:a16="http://schemas.microsoft.com/office/drawing/2014/main" id="{CFD732BA-8887-8927-FDDD-2FD09159AB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EB201-C37A-C7B7-4111-2C0DA0E91AE4}"/>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4" name="Picture Placeholder 32">
            <a:extLst>
              <a:ext uri="{FF2B5EF4-FFF2-40B4-BE49-F238E27FC236}">
                <a16:creationId xmlns:a16="http://schemas.microsoft.com/office/drawing/2014/main" id="{CC1E2C41-07F9-2447-A81B-56D1CAF491E1}"/>
              </a:ext>
            </a:extLst>
          </p:cNvPr>
          <p:cNvSpPr>
            <a:spLocks noGrp="1"/>
          </p:cNvSpPr>
          <p:nvPr>
            <p:ph type="pic" sz="quarter" idx="14"/>
          </p:nvPr>
        </p:nvSpPr>
        <p:spPr>
          <a:xfrm>
            <a:off x="3429000" y="731520"/>
            <a:ext cx="1828800" cy="1828800"/>
          </a:xfrm>
        </p:spPr>
        <p:txBody>
          <a:bodyPr anchor="ctr"/>
          <a:lstStyle>
            <a:lvl1pPr marL="0" indent="0" algn="ctr">
              <a:buNone/>
              <a:defRPr sz="1200"/>
            </a:lvl1pPr>
          </a:lstStyle>
          <a:p>
            <a:r>
              <a:rPr lang="en-US"/>
              <a:t>Click icon to add picture</a:t>
            </a:r>
            <a:endParaRPr lang="en-US" dirty="0"/>
          </a:p>
        </p:txBody>
      </p:sp>
      <p:sp>
        <p:nvSpPr>
          <p:cNvPr id="12" name="Picture Placeholder 32">
            <a:extLst>
              <a:ext uri="{FF2B5EF4-FFF2-40B4-BE49-F238E27FC236}">
                <a16:creationId xmlns:a16="http://schemas.microsoft.com/office/drawing/2014/main" id="{1B3619F3-58A1-5DD9-CEC3-443AE340F47C}"/>
              </a:ext>
            </a:extLst>
          </p:cNvPr>
          <p:cNvSpPr>
            <a:spLocks noGrp="1"/>
          </p:cNvSpPr>
          <p:nvPr>
            <p:ph type="pic" sz="quarter" idx="15"/>
          </p:nvPr>
        </p:nvSpPr>
        <p:spPr>
          <a:xfrm>
            <a:off x="905256" y="3639312"/>
            <a:ext cx="1828800" cy="1828800"/>
          </a:xfrm>
        </p:spPr>
        <p:txBody>
          <a:bodyPr anchor="ctr"/>
          <a:lstStyle>
            <a:lvl1pPr marL="0" indent="0" algn="ctr">
              <a:buNone/>
              <a:defRPr sz="1200"/>
            </a:lvl1pPr>
          </a:lstStyle>
          <a:p>
            <a:r>
              <a:rPr lang="en-US"/>
              <a:t>Click icon to add picture</a:t>
            </a:r>
            <a:endParaRPr lang="en-US" dirty="0"/>
          </a:p>
        </p:txBody>
      </p:sp>
      <p:sp>
        <p:nvSpPr>
          <p:cNvPr id="13" name="Picture Placeholder 32">
            <a:extLst>
              <a:ext uri="{FF2B5EF4-FFF2-40B4-BE49-F238E27FC236}">
                <a16:creationId xmlns:a16="http://schemas.microsoft.com/office/drawing/2014/main" id="{8A39E517-763A-0C6C-8D86-96F8ACD3F0FE}"/>
              </a:ext>
            </a:extLst>
          </p:cNvPr>
          <p:cNvSpPr>
            <a:spLocks noGrp="1"/>
          </p:cNvSpPr>
          <p:nvPr>
            <p:ph type="pic" sz="quarter" idx="16"/>
          </p:nvPr>
        </p:nvSpPr>
        <p:spPr>
          <a:xfrm>
            <a:off x="3429000" y="3639312"/>
            <a:ext cx="1828800" cy="1828800"/>
          </a:xfrm>
        </p:spPr>
        <p:txBody>
          <a:bodyPr anchor="ctr"/>
          <a:lstStyle>
            <a:lvl1pPr marL="0" indent="0" algn="ctr">
              <a:buNone/>
              <a:defRPr sz="1200"/>
            </a:lvl1pPr>
          </a:lstStyle>
          <a:p>
            <a:r>
              <a:rPr lang="en-US"/>
              <a:t>Click icon to add picture</a:t>
            </a:r>
            <a:endParaRPr lang="en-US" dirty="0"/>
          </a:p>
        </p:txBody>
      </p:sp>
      <p:sp>
        <p:nvSpPr>
          <p:cNvPr id="25" name="Text Placeholder 24">
            <a:extLst>
              <a:ext uri="{FF2B5EF4-FFF2-40B4-BE49-F238E27FC236}">
                <a16:creationId xmlns:a16="http://schemas.microsoft.com/office/drawing/2014/main" id="{C54B6C0E-EC4F-DFCF-0E92-E44CC38B60B8}"/>
              </a:ext>
            </a:extLst>
          </p:cNvPr>
          <p:cNvSpPr>
            <a:spLocks noGrp="1"/>
          </p:cNvSpPr>
          <p:nvPr>
            <p:ph type="body" sz="quarter" idx="17"/>
          </p:nvPr>
        </p:nvSpPr>
        <p:spPr>
          <a:xfrm>
            <a:off x="676656"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6BE8367A-E9C8-6D3A-B89C-B4AC0593248A}"/>
              </a:ext>
            </a:extLst>
          </p:cNvPr>
          <p:cNvSpPr>
            <a:spLocks noGrp="1"/>
          </p:cNvSpPr>
          <p:nvPr>
            <p:ph type="body" sz="quarter" idx="18"/>
          </p:nvPr>
        </p:nvSpPr>
        <p:spPr>
          <a:xfrm>
            <a:off x="676656"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99FE20AE-68BC-1413-239A-FF86E5B2CBE8}"/>
              </a:ext>
            </a:extLst>
          </p:cNvPr>
          <p:cNvSpPr>
            <a:spLocks noGrp="1"/>
          </p:cNvSpPr>
          <p:nvPr>
            <p:ph type="body" sz="quarter" idx="19"/>
          </p:nvPr>
        </p:nvSpPr>
        <p:spPr>
          <a:xfrm>
            <a:off x="3200400"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70E4448C-4B67-78FD-EE0E-74513CBF30BD}"/>
              </a:ext>
            </a:extLst>
          </p:cNvPr>
          <p:cNvSpPr>
            <a:spLocks noGrp="1"/>
          </p:cNvSpPr>
          <p:nvPr>
            <p:ph type="body" sz="quarter" idx="20"/>
          </p:nvPr>
        </p:nvSpPr>
        <p:spPr>
          <a:xfrm>
            <a:off x="3200400"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95775615-C5F4-5DEC-8DCC-A2C7CF012654}"/>
              </a:ext>
            </a:extLst>
          </p:cNvPr>
          <p:cNvSpPr>
            <a:spLocks noGrp="1"/>
          </p:cNvSpPr>
          <p:nvPr>
            <p:ph type="body" sz="quarter" idx="21"/>
          </p:nvPr>
        </p:nvSpPr>
        <p:spPr>
          <a:xfrm>
            <a:off x="676656"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9675777C-054C-3387-8B8A-A242C6BB8C9F}"/>
              </a:ext>
            </a:extLst>
          </p:cNvPr>
          <p:cNvSpPr>
            <a:spLocks noGrp="1"/>
          </p:cNvSpPr>
          <p:nvPr>
            <p:ph type="body" sz="quarter" idx="22"/>
          </p:nvPr>
        </p:nvSpPr>
        <p:spPr>
          <a:xfrm>
            <a:off x="676656"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2" name="Text Placeholder 24">
            <a:extLst>
              <a:ext uri="{FF2B5EF4-FFF2-40B4-BE49-F238E27FC236}">
                <a16:creationId xmlns:a16="http://schemas.microsoft.com/office/drawing/2014/main" id="{A58052D7-3988-A06B-FA10-6F6A8DABDE8A}"/>
              </a:ext>
            </a:extLst>
          </p:cNvPr>
          <p:cNvSpPr>
            <a:spLocks noGrp="1"/>
          </p:cNvSpPr>
          <p:nvPr>
            <p:ph type="body" sz="quarter" idx="23"/>
          </p:nvPr>
        </p:nvSpPr>
        <p:spPr>
          <a:xfrm>
            <a:off x="3200400"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4" name="Text Placeholder 24">
            <a:extLst>
              <a:ext uri="{FF2B5EF4-FFF2-40B4-BE49-F238E27FC236}">
                <a16:creationId xmlns:a16="http://schemas.microsoft.com/office/drawing/2014/main" id="{D6CA902C-BF0D-CE18-E073-8677E7A36DC5}"/>
              </a:ext>
            </a:extLst>
          </p:cNvPr>
          <p:cNvSpPr>
            <a:spLocks noGrp="1"/>
          </p:cNvSpPr>
          <p:nvPr>
            <p:ph type="body" sz="quarter" idx="24"/>
          </p:nvPr>
        </p:nvSpPr>
        <p:spPr>
          <a:xfrm>
            <a:off x="3200400"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8410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2" name="Picture Placeholder 32">
            <a:extLst>
              <a:ext uri="{FF2B5EF4-FFF2-40B4-BE49-F238E27FC236}">
                <a16:creationId xmlns:a16="http://schemas.microsoft.com/office/drawing/2014/main" id="{D59D2AFD-AE64-4339-7CDB-3DD066F55824}"/>
              </a:ext>
            </a:extLst>
          </p:cNvPr>
          <p:cNvSpPr>
            <a:spLocks noGrp="1"/>
          </p:cNvSpPr>
          <p:nvPr>
            <p:ph type="pic" sz="quarter" idx="13"/>
          </p:nvPr>
        </p:nvSpPr>
        <p:spPr>
          <a:xfrm>
            <a:off x="2304288" y="2029968"/>
            <a:ext cx="1161288" cy="1161288"/>
          </a:xfrm>
        </p:spPr>
        <p:txBody>
          <a:bodyPr anchor="ctr"/>
          <a:lstStyle>
            <a:lvl1pPr marL="0" indent="0" algn="ctr">
              <a:buNone/>
              <a:defRPr sz="1200"/>
            </a:lvl1pPr>
          </a:lstStyle>
          <a:p>
            <a:r>
              <a:rPr lang="en-US"/>
              <a:t>Click icon to add picture</a:t>
            </a:r>
            <a:endParaRPr lang="en-US" dirty="0"/>
          </a:p>
        </p:txBody>
      </p:sp>
      <p:sp>
        <p:nvSpPr>
          <p:cNvPr id="6" name="Picture Placeholder 32">
            <a:extLst>
              <a:ext uri="{FF2B5EF4-FFF2-40B4-BE49-F238E27FC236}">
                <a16:creationId xmlns:a16="http://schemas.microsoft.com/office/drawing/2014/main" id="{38B919D9-E814-F645-0AF3-FFA11195E1F5}"/>
              </a:ext>
            </a:extLst>
          </p:cNvPr>
          <p:cNvSpPr>
            <a:spLocks noGrp="1"/>
          </p:cNvSpPr>
          <p:nvPr>
            <p:ph type="pic" sz="quarter" idx="14"/>
          </p:nvPr>
        </p:nvSpPr>
        <p:spPr>
          <a:xfrm>
            <a:off x="4434840" y="2029968"/>
            <a:ext cx="1161288" cy="1161288"/>
          </a:xfrm>
        </p:spPr>
        <p:txBody>
          <a:bodyPr anchor="ctr"/>
          <a:lstStyle>
            <a:lvl1pPr marL="0" indent="0" algn="ctr">
              <a:buNone/>
              <a:defRPr sz="1200"/>
            </a:lvl1pPr>
          </a:lstStyle>
          <a:p>
            <a:r>
              <a:rPr lang="en-US"/>
              <a:t>Click icon to add picture</a:t>
            </a:r>
            <a:endParaRPr lang="en-US" dirty="0"/>
          </a:p>
        </p:txBody>
      </p:sp>
      <p:sp>
        <p:nvSpPr>
          <p:cNvPr id="10" name="Picture Placeholder 32">
            <a:extLst>
              <a:ext uri="{FF2B5EF4-FFF2-40B4-BE49-F238E27FC236}">
                <a16:creationId xmlns:a16="http://schemas.microsoft.com/office/drawing/2014/main" id="{CD5F1B33-59FF-5DF7-92BE-AC407C41B105}"/>
              </a:ext>
            </a:extLst>
          </p:cNvPr>
          <p:cNvSpPr>
            <a:spLocks noGrp="1"/>
          </p:cNvSpPr>
          <p:nvPr>
            <p:ph type="pic" sz="quarter" idx="15"/>
          </p:nvPr>
        </p:nvSpPr>
        <p:spPr>
          <a:xfrm>
            <a:off x="6565392" y="2029968"/>
            <a:ext cx="1161288" cy="1161288"/>
          </a:xfrm>
        </p:spPr>
        <p:txBody>
          <a:bodyPr anchor="ctr"/>
          <a:lstStyle>
            <a:lvl1pPr marL="0" indent="0" algn="ctr">
              <a:buNone/>
              <a:defRPr sz="1200"/>
            </a:lvl1pPr>
          </a:lstStyle>
          <a:p>
            <a:r>
              <a:rPr lang="en-US"/>
              <a:t>Click icon to add picture</a:t>
            </a:r>
            <a:endParaRPr lang="en-US" dirty="0"/>
          </a:p>
        </p:txBody>
      </p:sp>
      <p:sp>
        <p:nvSpPr>
          <p:cNvPr id="11" name="Picture Placeholder 32">
            <a:extLst>
              <a:ext uri="{FF2B5EF4-FFF2-40B4-BE49-F238E27FC236}">
                <a16:creationId xmlns:a16="http://schemas.microsoft.com/office/drawing/2014/main" id="{94278D97-AAC1-8A57-4E6A-FED431C503F3}"/>
              </a:ext>
            </a:extLst>
          </p:cNvPr>
          <p:cNvSpPr>
            <a:spLocks noGrp="1"/>
          </p:cNvSpPr>
          <p:nvPr>
            <p:ph type="pic" sz="quarter" idx="16"/>
          </p:nvPr>
        </p:nvSpPr>
        <p:spPr>
          <a:xfrm>
            <a:off x="8695944" y="2029968"/>
            <a:ext cx="1161288" cy="1161288"/>
          </a:xfrm>
        </p:spPr>
        <p:txBody>
          <a:bodyPr anchor="ctr"/>
          <a:lstStyle>
            <a:lvl1pPr marL="0" indent="0" algn="ctr">
              <a:buNone/>
              <a:defRPr sz="1200"/>
            </a:lvl1pPr>
          </a:lstStyle>
          <a:p>
            <a:r>
              <a:rPr lang="en-US"/>
              <a:t>Click icon to add picture</a:t>
            </a:r>
            <a:endParaRPr lang="en-US" dirty="0"/>
          </a:p>
        </p:txBody>
      </p:sp>
      <p:sp>
        <p:nvSpPr>
          <p:cNvPr id="12" name="Text Placeholder 24">
            <a:extLst>
              <a:ext uri="{FF2B5EF4-FFF2-40B4-BE49-F238E27FC236}">
                <a16:creationId xmlns:a16="http://schemas.microsoft.com/office/drawing/2014/main" id="{66A71983-0DE8-2493-8818-E23E50EF2A57}"/>
              </a:ext>
            </a:extLst>
          </p:cNvPr>
          <p:cNvSpPr>
            <a:spLocks noGrp="1"/>
          </p:cNvSpPr>
          <p:nvPr>
            <p:ph type="body" sz="quarter" idx="17"/>
          </p:nvPr>
        </p:nvSpPr>
        <p:spPr>
          <a:xfrm>
            <a:off x="1856232"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3" name="Text Placeholder 24">
            <a:extLst>
              <a:ext uri="{FF2B5EF4-FFF2-40B4-BE49-F238E27FC236}">
                <a16:creationId xmlns:a16="http://schemas.microsoft.com/office/drawing/2014/main" id="{B8C03535-1398-522D-EF10-1E268334DE20}"/>
              </a:ext>
            </a:extLst>
          </p:cNvPr>
          <p:cNvSpPr>
            <a:spLocks noGrp="1"/>
          </p:cNvSpPr>
          <p:nvPr>
            <p:ph type="body" sz="quarter" idx="18"/>
          </p:nvPr>
        </p:nvSpPr>
        <p:spPr>
          <a:xfrm>
            <a:off x="1856232"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4" name="Text Placeholder 24">
            <a:extLst>
              <a:ext uri="{FF2B5EF4-FFF2-40B4-BE49-F238E27FC236}">
                <a16:creationId xmlns:a16="http://schemas.microsoft.com/office/drawing/2014/main" id="{01B9EFB2-F836-F7BB-7D53-CE78762C7E3B}"/>
              </a:ext>
            </a:extLst>
          </p:cNvPr>
          <p:cNvSpPr>
            <a:spLocks noGrp="1"/>
          </p:cNvSpPr>
          <p:nvPr>
            <p:ph type="body" sz="quarter" idx="19"/>
          </p:nvPr>
        </p:nvSpPr>
        <p:spPr>
          <a:xfrm>
            <a:off x="3986784"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5" name="Text Placeholder 24">
            <a:extLst>
              <a:ext uri="{FF2B5EF4-FFF2-40B4-BE49-F238E27FC236}">
                <a16:creationId xmlns:a16="http://schemas.microsoft.com/office/drawing/2014/main" id="{DFEE0B9D-57B3-D1D9-7ED4-B9E3288EF124}"/>
              </a:ext>
            </a:extLst>
          </p:cNvPr>
          <p:cNvSpPr>
            <a:spLocks noGrp="1"/>
          </p:cNvSpPr>
          <p:nvPr>
            <p:ph type="body" sz="quarter" idx="20"/>
          </p:nvPr>
        </p:nvSpPr>
        <p:spPr>
          <a:xfrm>
            <a:off x="3986784"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6" name="Text Placeholder 24">
            <a:extLst>
              <a:ext uri="{FF2B5EF4-FFF2-40B4-BE49-F238E27FC236}">
                <a16:creationId xmlns:a16="http://schemas.microsoft.com/office/drawing/2014/main" id="{16BEA73F-3C01-76EC-25FF-0DBB7106167B}"/>
              </a:ext>
            </a:extLst>
          </p:cNvPr>
          <p:cNvSpPr>
            <a:spLocks noGrp="1"/>
          </p:cNvSpPr>
          <p:nvPr>
            <p:ph type="body" sz="quarter" idx="21"/>
          </p:nvPr>
        </p:nvSpPr>
        <p:spPr>
          <a:xfrm>
            <a:off x="6117336"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7" name="Text Placeholder 24">
            <a:extLst>
              <a:ext uri="{FF2B5EF4-FFF2-40B4-BE49-F238E27FC236}">
                <a16:creationId xmlns:a16="http://schemas.microsoft.com/office/drawing/2014/main" id="{DC93F953-0B73-037F-091F-7E2FF6BD0E34}"/>
              </a:ext>
            </a:extLst>
          </p:cNvPr>
          <p:cNvSpPr>
            <a:spLocks noGrp="1"/>
          </p:cNvSpPr>
          <p:nvPr>
            <p:ph type="body" sz="quarter" idx="22"/>
          </p:nvPr>
        </p:nvSpPr>
        <p:spPr>
          <a:xfrm>
            <a:off x="6117336"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8" name="Text Placeholder 24">
            <a:extLst>
              <a:ext uri="{FF2B5EF4-FFF2-40B4-BE49-F238E27FC236}">
                <a16:creationId xmlns:a16="http://schemas.microsoft.com/office/drawing/2014/main" id="{13A3D482-C22D-3BB8-214A-177BA06EC034}"/>
              </a:ext>
            </a:extLst>
          </p:cNvPr>
          <p:cNvSpPr>
            <a:spLocks noGrp="1"/>
          </p:cNvSpPr>
          <p:nvPr>
            <p:ph type="body" sz="quarter" idx="23"/>
          </p:nvPr>
        </p:nvSpPr>
        <p:spPr>
          <a:xfrm>
            <a:off x="8247888"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9" name="Text Placeholder 24">
            <a:extLst>
              <a:ext uri="{FF2B5EF4-FFF2-40B4-BE49-F238E27FC236}">
                <a16:creationId xmlns:a16="http://schemas.microsoft.com/office/drawing/2014/main" id="{77E8C9D5-9F88-2406-1368-68DE7C02C1DE}"/>
              </a:ext>
            </a:extLst>
          </p:cNvPr>
          <p:cNvSpPr>
            <a:spLocks noGrp="1"/>
          </p:cNvSpPr>
          <p:nvPr>
            <p:ph type="body" sz="quarter" idx="24"/>
          </p:nvPr>
        </p:nvSpPr>
        <p:spPr>
          <a:xfrm>
            <a:off x="8247888"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0" name="Picture Placeholder 32">
            <a:extLst>
              <a:ext uri="{FF2B5EF4-FFF2-40B4-BE49-F238E27FC236}">
                <a16:creationId xmlns:a16="http://schemas.microsoft.com/office/drawing/2014/main" id="{205026C5-5AB6-E386-0F49-54DECB56EF2B}"/>
              </a:ext>
            </a:extLst>
          </p:cNvPr>
          <p:cNvSpPr>
            <a:spLocks noGrp="1"/>
          </p:cNvSpPr>
          <p:nvPr>
            <p:ph type="pic" sz="quarter" idx="25"/>
          </p:nvPr>
        </p:nvSpPr>
        <p:spPr>
          <a:xfrm>
            <a:off x="2304288" y="4443984"/>
            <a:ext cx="1161288" cy="1161288"/>
          </a:xfrm>
        </p:spPr>
        <p:txBody>
          <a:bodyPr anchor="ctr"/>
          <a:lstStyle>
            <a:lvl1pPr marL="0" indent="0" algn="ctr">
              <a:buNone/>
              <a:defRPr sz="1200"/>
            </a:lvl1pPr>
          </a:lstStyle>
          <a:p>
            <a:r>
              <a:rPr lang="en-US"/>
              <a:t>Click icon to add picture</a:t>
            </a:r>
            <a:endParaRPr lang="en-US" dirty="0"/>
          </a:p>
        </p:txBody>
      </p:sp>
      <p:sp>
        <p:nvSpPr>
          <p:cNvPr id="21" name="Picture Placeholder 32">
            <a:extLst>
              <a:ext uri="{FF2B5EF4-FFF2-40B4-BE49-F238E27FC236}">
                <a16:creationId xmlns:a16="http://schemas.microsoft.com/office/drawing/2014/main" id="{24BB6DE6-5012-C071-6E3D-2375DB6A4706}"/>
              </a:ext>
            </a:extLst>
          </p:cNvPr>
          <p:cNvSpPr>
            <a:spLocks noGrp="1"/>
          </p:cNvSpPr>
          <p:nvPr>
            <p:ph type="pic" sz="quarter" idx="26"/>
          </p:nvPr>
        </p:nvSpPr>
        <p:spPr>
          <a:xfrm>
            <a:off x="4434840" y="4443984"/>
            <a:ext cx="1161288" cy="1161288"/>
          </a:xfrm>
        </p:spPr>
        <p:txBody>
          <a:bodyPr anchor="ctr"/>
          <a:lstStyle>
            <a:lvl1pPr marL="0" indent="0" algn="ctr">
              <a:buNone/>
              <a:defRPr sz="1200"/>
            </a:lvl1pPr>
          </a:lstStyle>
          <a:p>
            <a:r>
              <a:rPr lang="en-US"/>
              <a:t>Click icon to add picture</a:t>
            </a:r>
            <a:endParaRPr lang="en-US" dirty="0"/>
          </a:p>
        </p:txBody>
      </p:sp>
      <p:sp>
        <p:nvSpPr>
          <p:cNvPr id="22" name="Picture Placeholder 32">
            <a:extLst>
              <a:ext uri="{FF2B5EF4-FFF2-40B4-BE49-F238E27FC236}">
                <a16:creationId xmlns:a16="http://schemas.microsoft.com/office/drawing/2014/main" id="{FD8FEB5F-05E7-5453-5E82-3D9497D679B4}"/>
              </a:ext>
            </a:extLst>
          </p:cNvPr>
          <p:cNvSpPr>
            <a:spLocks noGrp="1"/>
          </p:cNvSpPr>
          <p:nvPr>
            <p:ph type="pic" sz="quarter" idx="27"/>
          </p:nvPr>
        </p:nvSpPr>
        <p:spPr>
          <a:xfrm>
            <a:off x="6565392" y="4443984"/>
            <a:ext cx="1161288" cy="1161288"/>
          </a:xfrm>
        </p:spPr>
        <p:txBody>
          <a:bodyPr anchor="ctr"/>
          <a:lstStyle>
            <a:lvl1pPr marL="0" indent="0" algn="ctr">
              <a:buNone/>
              <a:defRPr sz="1200"/>
            </a:lvl1pPr>
          </a:lstStyle>
          <a:p>
            <a:r>
              <a:rPr lang="en-US"/>
              <a:t>Click icon to add picture</a:t>
            </a:r>
            <a:endParaRPr lang="en-US" dirty="0"/>
          </a:p>
        </p:txBody>
      </p:sp>
      <p:sp>
        <p:nvSpPr>
          <p:cNvPr id="23" name="Picture Placeholder 32">
            <a:extLst>
              <a:ext uri="{FF2B5EF4-FFF2-40B4-BE49-F238E27FC236}">
                <a16:creationId xmlns:a16="http://schemas.microsoft.com/office/drawing/2014/main" id="{1DEFE8AB-6804-17DA-A502-91A147022386}"/>
              </a:ext>
            </a:extLst>
          </p:cNvPr>
          <p:cNvSpPr>
            <a:spLocks noGrp="1"/>
          </p:cNvSpPr>
          <p:nvPr>
            <p:ph type="pic" sz="quarter" idx="28"/>
          </p:nvPr>
        </p:nvSpPr>
        <p:spPr>
          <a:xfrm>
            <a:off x="8695944" y="4443984"/>
            <a:ext cx="1161288" cy="1161288"/>
          </a:xfrm>
        </p:spPr>
        <p:txBody>
          <a:bodyPr anchor="ctr"/>
          <a:lstStyle>
            <a:lvl1pPr marL="0" indent="0" algn="ctr">
              <a:buNone/>
              <a:defRPr sz="1200"/>
            </a:lvl1pPr>
          </a:lstStyle>
          <a:p>
            <a:r>
              <a:rPr lang="en-US"/>
              <a:t>Click icon to add picture</a:t>
            </a:r>
            <a:endParaRPr lang="en-US" dirty="0"/>
          </a:p>
        </p:txBody>
      </p:sp>
      <p:sp>
        <p:nvSpPr>
          <p:cNvPr id="24" name="Text Placeholder 24">
            <a:extLst>
              <a:ext uri="{FF2B5EF4-FFF2-40B4-BE49-F238E27FC236}">
                <a16:creationId xmlns:a16="http://schemas.microsoft.com/office/drawing/2014/main" id="{33E93BCD-0A6B-B41C-080B-6BE64A30A63F}"/>
              </a:ext>
            </a:extLst>
          </p:cNvPr>
          <p:cNvSpPr>
            <a:spLocks noGrp="1"/>
          </p:cNvSpPr>
          <p:nvPr>
            <p:ph type="body" sz="quarter" idx="29"/>
          </p:nvPr>
        </p:nvSpPr>
        <p:spPr>
          <a:xfrm>
            <a:off x="1856232"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46DB74E4-F413-F05E-B7E9-8035CB14EF36}"/>
              </a:ext>
            </a:extLst>
          </p:cNvPr>
          <p:cNvSpPr>
            <a:spLocks noGrp="1"/>
          </p:cNvSpPr>
          <p:nvPr>
            <p:ph type="body" sz="quarter" idx="30"/>
          </p:nvPr>
        </p:nvSpPr>
        <p:spPr>
          <a:xfrm>
            <a:off x="1856232"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AE1B3FA7-CA7F-D6E1-3E82-CDA7F2483966}"/>
              </a:ext>
            </a:extLst>
          </p:cNvPr>
          <p:cNvSpPr>
            <a:spLocks noGrp="1"/>
          </p:cNvSpPr>
          <p:nvPr>
            <p:ph type="body" sz="quarter" idx="31"/>
          </p:nvPr>
        </p:nvSpPr>
        <p:spPr>
          <a:xfrm>
            <a:off x="3986784"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2507DA11-7D81-6FF8-7E8D-836D577A5804}"/>
              </a:ext>
            </a:extLst>
          </p:cNvPr>
          <p:cNvSpPr>
            <a:spLocks noGrp="1"/>
          </p:cNvSpPr>
          <p:nvPr>
            <p:ph type="body" sz="quarter" idx="32"/>
          </p:nvPr>
        </p:nvSpPr>
        <p:spPr>
          <a:xfrm>
            <a:off x="3986784"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0683AD1C-42B9-5075-A7E6-D00C2351A83C}"/>
              </a:ext>
            </a:extLst>
          </p:cNvPr>
          <p:cNvSpPr>
            <a:spLocks noGrp="1"/>
          </p:cNvSpPr>
          <p:nvPr>
            <p:ph type="body" sz="quarter" idx="33"/>
          </p:nvPr>
        </p:nvSpPr>
        <p:spPr>
          <a:xfrm>
            <a:off x="6117336"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9" name="Text Placeholder 24">
            <a:extLst>
              <a:ext uri="{FF2B5EF4-FFF2-40B4-BE49-F238E27FC236}">
                <a16:creationId xmlns:a16="http://schemas.microsoft.com/office/drawing/2014/main" id="{12B7FD79-5111-2466-C939-FE3D456F0422}"/>
              </a:ext>
            </a:extLst>
          </p:cNvPr>
          <p:cNvSpPr>
            <a:spLocks noGrp="1"/>
          </p:cNvSpPr>
          <p:nvPr>
            <p:ph type="body" sz="quarter" idx="34"/>
          </p:nvPr>
        </p:nvSpPr>
        <p:spPr>
          <a:xfrm>
            <a:off x="6117336"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3B9CF558-A9E0-DBA9-FB0B-944DF4A9170C}"/>
              </a:ext>
            </a:extLst>
          </p:cNvPr>
          <p:cNvSpPr>
            <a:spLocks noGrp="1"/>
          </p:cNvSpPr>
          <p:nvPr>
            <p:ph type="body" sz="quarter" idx="35"/>
          </p:nvPr>
        </p:nvSpPr>
        <p:spPr>
          <a:xfrm>
            <a:off x="8247888"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30B836D5-F88C-EB16-B132-4755527FABA6}"/>
              </a:ext>
            </a:extLst>
          </p:cNvPr>
          <p:cNvSpPr>
            <a:spLocks noGrp="1"/>
          </p:cNvSpPr>
          <p:nvPr>
            <p:ph type="body" sz="quarter" idx="36"/>
          </p:nvPr>
        </p:nvSpPr>
        <p:spPr>
          <a:xfrm>
            <a:off x="8247888"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4682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Art List">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grpSp>
        <p:nvGrpSpPr>
          <p:cNvPr id="6" name="Group 5">
            <a:extLst>
              <a:ext uri="{FF2B5EF4-FFF2-40B4-BE49-F238E27FC236}">
                <a16:creationId xmlns:a16="http://schemas.microsoft.com/office/drawing/2014/main" id="{C0FAA5B0-D3B4-B4FE-6316-757778B7D0F3}"/>
              </a:ext>
            </a:extLst>
          </p:cNvPr>
          <p:cNvGrpSpPr/>
          <p:nvPr userDrawn="1"/>
        </p:nvGrpSpPr>
        <p:grpSpPr>
          <a:xfrm>
            <a:off x="914400" y="5766751"/>
            <a:ext cx="1146629" cy="440375"/>
            <a:chOff x="6121326" y="1520019"/>
            <a:chExt cx="1146629" cy="440375"/>
          </a:xfrm>
        </p:grpSpPr>
        <p:grpSp>
          <p:nvGrpSpPr>
            <p:cNvPr id="15" name="Group 14">
              <a:extLst>
                <a:ext uri="{FF2B5EF4-FFF2-40B4-BE49-F238E27FC236}">
                  <a16:creationId xmlns:a16="http://schemas.microsoft.com/office/drawing/2014/main" id="{EC2F4EEB-D762-DBAD-3785-ED646442977E}"/>
                </a:ext>
              </a:extLst>
            </p:cNvPr>
            <p:cNvGrpSpPr/>
            <p:nvPr/>
          </p:nvGrpSpPr>
          <p:grpSpPr>
            <a:xfrm>
              <a:off x="7137326" y="1520019"/>
              <a:ext cx="130629" cy="118571"/>
              <a:chOff x="6030685" y="1226904"/>
              <a:chExt cx="130629" cy="118571"/>
            </a:xfrm>
          </p:grpSpPr>
          <p:cxnSp>
            <p:nvCxnSpPr>
              <p:cNvPr id="29" name="Straight Connector 28">
                <a:extLst>
                  <a:ext uri="{FF2B5EF4-FFF2-40B4-BE49-F238E27FC236}">
                    <a16:creationId xmlns:a16="http://schemas.microsoft.com/office/drawing/2014/main" id="{61FCA19C-7C0E-46A5-EC8A-C5CD415BBFE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77FB6A-C170-4720-3F4D-4647E21EDEE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9BAD5B7-C314-9154-C552-93B8D69A669D}"/>
                </a:ext>
              </a:extLst>
            </p:cNvPr>
            <p:cNvGrpSpPr/>
            <p:nvPr/>
          </p:nvGrpSpPr>
          <p:grpSpPr>
            <a:xfrm>
              <a:off x="6629326" y="1841823"/>
              <a:ext cx="130629" cy="118571"/>
              <a:chOff x="6030685" y="1226904"/>
              <a:chExt cx="130629" cy="118571"/>
            </a:xfrm>
          </p:grpSpPr>
          <p:cxnSp>
            <p:nvCxnSpPr>
              <p:cNvPr id="27" name="Straight Connector 26">
                <a:extLst>
                  <a:ext uri="{FF2B5EF4-FFF2-40B4-BE49-F238E27FC236}">
                    <a16:creationId xmlns:a16="http://schemas.microsoft.com/office/drawing/2014/main" id="{20B3138A-DB46-2D57-ACA0-D30761E8F5C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E7752F-2E2D-F5A0-22D7-F9665518848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2C9FF93-EE3B-DC6C-FA13-88B0634728A4}"/>
                </a:ext>
              </a:extLst>
            </p:cNvPr>
            <p:cNvGrpSpPr/>
            <p:nvPr/>
          </p:nvGrpSpPr>
          <p:grpSpPr>
            <a:xfrm>
              <a:off x="6121326" y="1841823"/>
              <a:ext cx="130629" cy="118571"/>
              <a:chOff x="6030685" y="1226904"/>
              <a:chExt cx="130629" cy="118571"/>
            </a:xfrm>
          </p:grpSpPr>
          <p:cxnSp>
            <p:nvCxnSpPr>
              <p:cNvPr id="25" name="Straight Connector 24">
                <a:extLst>
                  <a:ext uri="{FF2B5EF4-FFF2-40B4-BE49-F238E27FC236}">
                    <a16:creationId xmlns:a16="http://schemas.microsoft.com/office/drawing/2014/main" id="{E16E4233-1489-968E-5D56-1B2783EC041E}"/>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20F054-D6D9-6D3A-A70C-E7722424172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2" name="Content Placeholder 31">
            <a:extLst>
              <a:ext uri="{FF2B5EF4-FFF2-40B4-BE49-F238E27FC236}">
                <a16:creationId xmlns:a16="http://schemas.microsoft.com/office/drawing/2014/main" id="{407A7CA8-B64F-0B3A-A6A6-D2CF1C5B5230}"/>
              </a:ext>
            </a:extLst>
          </p:cNvPr>
          <p:cNvSpPr>
            <a:spLocks noGrp="1"/>
          </p:cNvSpPr>
          <p:nvPr>
            <p:ph sz="quarter" idx="12"/>
          </p:nvPr>
        </p:nvSpPr>
        <p:spPr>
          <a:xfrm>
            <a:off x="6172200" y="576072"/>
            <a:ext cx="50292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endParaRPr lang="en-US" dirty="0"/>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Tree>
    <p:extLst>
      <p:ext uri="{BB962C8B-B14F-4D97-AF65-F5344CB8AC3E}">
        <p14:creationId xmlns:p14="http://schemas.microsoft.com/office/powerpoint/2010/main" val="206483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rot="16200000">
            <a:off x="-1725011" y="2569794"/>
            <a:ext cx="5747854"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981691" y="1825625"/>
            <a:ext cx="6794464" cy="44340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10">
            <a:extLst>
              <a:ext uri="{FF2B5EF4-FFF2-40B4-BE49-F238E27FC236}">
                <a16:creationId xmlns:a16="http://schemas.microsoft.com/office/drawing/2014/main" id="{BA7408A5-8309-0BCD-292D-A76529B1922E}"/>
              </a:ext>
            </a:extLst>
          </p:cNvPr>
          <p:cNvSpPr>
            <a:spLocks noGrp="1"/>
          </p:cNvSpPr>
          <p:nvPr>
            <p:ph type="sldNum" sz="quarter" idx="4"/>
          </p:nvPr>
        </p:nvSpPr>
        <p:spPr>
          <a:xfrm>
            <a:off x="11506200" y="305844"/>
            <a:ext cx="685800" cy="564397"/>
          </a:xfrm>
          <a:prstGeom prst="rect">
            <a:avLst/>
          </a:prstGeom>
          <a:effectLst/>
        </p:spPr>
        <p:txBody>
          <a:bodyPr vert="horz" lIns="0" tIns="0" rIns="0" bIns="0" rtlCol="0" anchor="ctr">
            <a:noAutofit/>
          </a:bodyPr>
          <a:lstStyle>
            <a:lvl1pPr algn="ctr">
              <a:defRPr sz="1800" b="1" i="0" cap="all" baseline="0">
                <a:ln w="12700">
                  <a:noFill/>
                </a:ln>
                <a:solidFill>
                  <a:schemeClr val="accent3">
                    <a:lumMod val="50000"/>
                  </a:schemeClr>
                </a:solidFill>
                <a:effectLst/>
                <a:latin typeface="+mn-lt"/>
              </a:defRPr>
            </a:lvl1pPr>
          </a:lstStyle>
          <a:p>
            <a:fld id="{0FF9F32E-65A7-074C-AFA1-DE0771000F54}" type="slidenum">
              <a:rPr lang="en-US" smtClean="0"/>
              <a:pPr/>
              <a:t>‹#›</a:t>
            </a:fld>
            <a:endParaRPr lang="en-US" dirty="0"/>
          </a:p>
        </p:txBody>
      </p:sp>
      <p:sp>
        <p:nvSpPr>
          <p:cNvPr id="12" name="Footer Placeholder 11">
            <a:extLst>
              <a:ext uri="{FF2B5EF4-FFF2-40B4-BE49-F238E27FC236}">
                <a16:creationId xmlns:a16="http://schemas.microsoft.com/office/drawing/2014/main" id="{70A6D44E-73A1-6D20-9BFD-A3697AAECC35}"/>
              </a:ext>
            </a:extLst>
          </p:cNvPr>
          <p:cNvSpPr>
            <a:spLocks noGrp="1"/>
          </p:cNvSpPr>
          <p:nvPr>
            <p:ph type="ftr" sz="quarter" idx="3"/>
          </p:nvPr>
        </p:nvSpPr>
        <p:spPr>
          <a:xfrm rot="16200000">
            <a:off x="9923322" y="4264223"/>
            <a:ext cx="3851557" cy="365125"/>
          </a:xfrm>
          <a:prstGeom prst="rect">
            <a:avLst/>
          </a:prstGeom>
        </p:spPr>
        <p:txBody>
          <a:bodyPr vert="horz" lIns="0" tIns="0" rIns="0" bIns="0" rtlCol="0" anchor="ctr">
            <a:noAutofit/>
          </a:bodyPr>
          <a:lstStyle>
            <a:lvl1pPr algn="l">
              <a:defRPr sz="1200" b="1" i="0" cap="all" spc="200" baseline="0">
                <a:solidFill>
                  <a:schemeClr val="accent3">
                    <a:lumMod val="50000"/>
                  </a:schemeClr>
                </a:solidFill>
                <a:latin typeface="+mn-lt"/>
              </a:defRPr>
            </a:lvl1pPr>
          </a:lstStyle>
          <a:p>
            <a:r>
              <a:rPr lang="en-US" dirty="0"/>
              <a:t>Artist portfolio</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53" r:id="rId11"/>
    <p:sldLayoutId id="2147483668" r:id="rId12"/>
    <p:sldLayoutId id="2147483669" r:id="rId13"/>
    <p:sldLayoutId id="2147483670" r:id="rId14"/>
    <p:sldLayoutId id="2147483654" r:id="rId15"/>
    <p:sldLayoutId id="2147483671"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4021-DA9E-6DD5-775D-994CD81B41A2}"/>
              </a:ext>
            </a:extLst>
          </p:cNvPr>
          <p:cNvSpPr>
            <a:spLocks noGrp="1"/>
          </p:cNvSpPr>
          <p:nvPr>
            <p:ph type="title"/>
          </p:nvPr>
        </p:nvSpPr>
        <p:spPr/>
        <p:txBody>
          <a:bodyPr/>
          <a:lstStyle/>
          <a:p>
            <a:r>
              <a:rPr lang="en-US" dirty="0"/>
              <a:t>Spotify</a:t>
            </a:r>
          </a:p>
        </p:txBody>
      </p:sp>
      <p:sp>
        <p:nvSpPr>
          <p:cNvPr id="10" name="Subtitle 9">
            <a:extLst>
              <a:ext uri="{FF2B5EF4-FFF2-40B4-BE49-F238E27FC236}">
                <a16:creationId xmlns:a16="http://schemas.microsoft.com/office/drawing/2014/main" id="{D57F819F-8E60-16E3-41C9-6B442BD1CCC5}"/>
              </a:ext>
            </a:extLst>
          </p:cNvPr>
          <p:cNvSpPr>
            <a:spLocks noGrp="1"/>
          </p:cNvSpPr>
          <p:nvPr>
            <p:ph type="subTitle" idx="1"/>
          </p:nvPr>
        </p:nvSpPr>
        <p:spPr>
          <a:xfrm>
            <a:off x="4851886" y="2514599"/>
            <a:ext cx="3657600" cy="1828800"/>
          </a:xfrm>
        </p:spPr>
        <p:txBody>
          <a:bodyPr/>
          <a:lstStyle/>
          <a:p>
            <a:r>
              <a:rPr lang="en-US" sz="2400" cap="all" spc="300" dirty="0">
                <a:solidFill>
                  <a:schemeClr val="bg1"/>
                </a:solidFill>
              </a:rPr>
              <a:t>Building a popul</a:t>
            </a:r>
            <a:r>
              <a:rPr lang="en-US" dirty="0"/>
              <a:t>arity predictor from 2020 Spotify data</a:t>
            </a:r>
            <a:endParaRPr lang="en-US" sz="2400" cap="all" spc="300" dirty="0">
              <a:solidFill>
                <a:schemeClr val="bg1"/>
              </a:solidFill>
            </a:endParaRPr>
          </a:p>
        </p:txBody>
      </p:sp>
      <p:sp>
        <p:nvSpPr>
          <p:cNvPr id="3" name="Text Placeholder 2">
            <a:extLst>
              <a:ext uri="{FF2B5EF4-FFF2-40B4-BE49-F238E27FC236}">
                <a16:creationId xmlns:a16="http://schemas.microsoft.com/office/drawing/2014/main" id="{BA00733E-6D59-C9C2-BA71-36F1BA68C77D}"/>
              </a:ext>
            </a:extLst>
          </p:cNvPr>
          <p:cNvSpPr>
            <a:spLocks noGrp="1"/>
          </p:cNvSpPr>
          <p:nvPr>
            <p:ph type="body" sz="quarter" idx="12"/>
          </p:nvPr>
        </p:nvSpPr>
        <p:spPr/>
        <p:txBody>
          <a:bodyPr/>
          <a:lstStyle/>
          <a:p>
            <a:r>
              <a:rPr lang="en-US" dirty="0"/>
              <a:t>Popularity predictor </a:t>
            </a:r>
          </a:p>
        </p:txBody>
      </p:sp>
      <p:sp>
        <p:nvSpPr>
          <p:cNvPr id="16" name="Rectangle 15">
            <a:extLst>
              <a:ext uri="{FF2B5EF4-FFF2-40B4-BE49-F238E27FC236}">
                <a16:creationId xmlns:a16="http://schemas.microsoft.com/office/drawing/2014/main" id="{70653732-B97D-B798-4946-2CC0E298FF2C}"/>
              </a:ext>
              <a:ext uri="{C183D7F6-B498-43B3-948B-1728B52AA6E4}">
                <adec:decorative xmlns:adec="http://schemas.microsoft.com/office/drawing/2017/decorative" val="1"/>
              </a:ext>
            </a:extLst>
          </p:cNvPr>
          <p:cNvSpPr/>
          <p:nvPr/>
        </p:nvSpPr>
        <p:spPr>
          <a:xfrm flipH="1">
            <a:off x="9170126" y="18288"/>
            <a:ext cx="3021874"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0BCDC90-DB42-F4A7-9C94-DF9E61B98BA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285514" y="4974594"/>
            <a:ext cx="2906486" cy="1883406"/>
          </a:xfrm>
          <a:custGeom>
            <a:avLst/>
            <a:gdLst>
              <a:gd name="connsiteX0" fmla="*/ 1693362 w 2730432"/>
              <a:gd name="connsiteY0" fmla="*/ 0 h 1769323"/>
              <a:gd name="connsiteX1" fmla="*/ 2640138 w 2730432"/>
              <a:gd name="connsiteY1" fmla="*/ 289200 h 1769323"/>
              <a:gd name="connsiteX2" fmla="*/ 2730432 w 2730432"/>
              <a:gd name="connsiteY2" fmla="*/ 356721 h 1769323"/>
              <a:gd name="connsiteX3" fmla="*/ 2730432 w 2730432"/>
              <a:gd name="connsiteY3" fmla="*/ 1769323 h 1769323"/>
              <a:gd name="connsiteX4" fmla="*/ 3836 w 2730432"/>
              <a:gd name="connsiteY4" fmla="*/ 1769323 h 1769323"/>
              <a:gd name="connsiteX5" fmla="*/ 0 w 2730432"/>
              <a:gd name="connsiteY5" fmla="*/ 1693363 h 1769323"/>
              <a:gd name="connsiteX6" fmla="*/ 1693362 w 2730432"/>
              <a:gd name="connsiteY6" fmla="*/ 0 h 176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432" h="1769323">
                <a:moveTo>
                  <a:pt x="1693362" y="0"/>
                </a:moveTo>
                <a:cubicBezTo>
                  <a:pt x="2044069" y="0"/>
                  <a:pt x="2369875" y="106614"/>
                  <a:pt x="2640138" y="289200"/>
                </a:cubicBezTo>
                <a:lnTo>
                  <a:pt x="2730432" y="356721"/>
                </a:lnTo>
                <a:lnTo>
                  <a:pt x="2730432" y="1769323"/>
                </a:lnTo>
                <a:lnTo>
                  <a:pt x="3836" y="1769323"/>
                </a:lnTo>
                <a:lnTo>
                  <a:pt x="0" y="1693363"/>
                </a:lnTo>
                <a:cubicBezTo>
                  <a:pt x="0" y="758144"/>
                  <a:pt x="758144" y="0"/>
                  <a:pt x="1693362" y="0"/>
                </a:cubicBezTo>
                <a:close/>
              </a:path>
            </a:pathLst>
          </a:custGeom>
        </p:spPr>
      </p:pic>
    </p:spTree>
    <p:extLst>
      <p:ext uri="{BB962C8B-B14F-4D97-AF65-F5344CB8AC3E}">
        <p14:creationId xmlns:p14="http://schemas.microsoft.com/office/powerpoint/2010/main" val="4029361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p:txBody>
          <a:bodyPr/>
          <a:lstStyle/>
          <a:p>
            <a:r>
              <a:rPr lang="en-US" sz="6000" dirty="0">
                <a:ln w="12700">
                  <a:solidFill>
                    <a:schemeClr val="accent1">
                      <a:lumMod val="60000"/>
                      <a:lumOff val="40000"/>
                    </a:schemeClr>
                  </a:solidFill>
                </a:ln>
                <a:noFill/>
                <a:effectLst>
                  <a:glow rad="88900">
                    <a:schemeClr val="accent1">
                      <a:alpha val="50000"/>
                    </a:schemeClr>
                  </a:glow>
                </a:effectLst>
              </a:rPr>
              <a:t>goal</a:t>
            </a:r>
            <a:endParaRPr lang="en-US" dirty="0"/>
          </a:p>
        </p:txBody>
      </p:sp>
      <p:sp>
        <p:nvSpPr>
          <p:cNvPr id="5" name="Text Placeholder 4">
            <a:extLst>
              <a:ext uri="{FF2B5EF4-FFF2-40B4-BE49-F238E27FC236}">
                <a16:creationId xmlns:a16="http://schemas.microsoft.com/office/drawing/2014/main" id="{91891EFA-AEC5-5C95-4C23-3F4B15360843}"/>
              </a:ext>
            </a:extLst>
          </p:cNvPr>
          <p:cNvSpPr>
            <a:spLocks noGrp="1"/>
          </p:cNvSpPr>
          <p:nvPr>
            <p:ph type="body" sz="quarter" idx="12"/>
          </p:nvPr>
        </p:nvSpPr>
        <p:spPr/>
        <p:txBody>
          <a:bodyPr/>
          <a:lstStyle/>
          <a:p>
            <a:r>
              <a:rPr lang="en-US" dirty="0">
                <a:ea typeface="+mn-lt"/>
                <a:cs typeface="+mn-lt"/>
              </a:rPr>
              <a:t>Explore and which factors are key in determining a song’s popularity and develop an early model to predict a song’s popularity</a:t>
            </a:r>
            <a:endParaRPr lang="en-US" sz="1400" dirty="0">
              <a:solidFill>
                <a:schemeClr val="bg1"/>
              </a:solidFill>
              <a:cs typeface="Calibri" panose="020F0502020204030204"/>
            </a:endParaRPr>
          </a:p>
        </p:txBody>
      </p:sp>
    </p:spTree>
    <p:extLst>
      <p:ext uri="{BB962C8B-B14F-4D97-AF65-F5344CB8AC3E}">
        <p14:creationId xmlns:p14="http://schemas.microsoft.com/office/powerpoint/2010/main" val="1354283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839788" y="457200"/>
            <a:ext cx="3932237" cy="1600200"/>
          </a:xfrm>
        </p:spPr>
        <p:txBody>
          <a:bodyPr anchor="b">
            <a:normAutofit/>
          </a:bodyPr>
          <a:lstStyle/>
          <a:p>
            <a:r>
              <a:rPr lang="en-US" dirty="0"/>
              <a:t>Data preprocessing</a:t>
            </a:r>
          </a:p>
        </p:txBody>
      </p:sp>
      <p:pic>
        <p:nvPicPr>
          <p:cNvPr id="5" name="Picture 4">
            <a:extLst>
              <a:ext uri="{FF2B5EF4-FFF2-40B4-BE49-F238E27FC236}">
                <a16:creationId xmlns:a16="http://schemas.microsoft.com/office/drawing/2014/main" id="{B45A8182-479B-3B44-7827-C5AA46F8DBDF}"/>
              </a:ext>
            </a:extLst>
          </p:cNvPr>
          <p:cNvPicPr>
            <a:picLocks noChangeAspect="1"/>
          </p:cNvPicPr>
          <p:nvPr/>
        </p:nvPicPr>
        <p:blipFill>
          <a:blip r:embed="rId2"/>
          <a:stretch>
            <a:fillRect/>
          </a:stretch>
        </p:blipFill>
        <p:spPr>
          <a:xfrm>
            <a:off x="5183188" y="1586448"/>
            <a:ext cx="6172200" cy="3675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Content Placeholder 6">
            <a:extLst>
              <a:ext uri="{FF2B5EF4-FFF2-40B4-BE49-F238E27FC236}">
                <a16:creationId xmlns:a16="http://schemas.microsoft.com/office/drawing/2014/main" id="{02D67DB1-23FE-7E7C-02C2-741DC92B1CCA}"/>
              </a:ext>
            </a:extLst>
          </p:cNvPr>
          <p:cNvSpPr>
            <a:spLocks noGrp="1"/>
          </p:cNvSpPr>
          <p:nvPr>
            <p:ph type="body" sz="half" idx="2"/>
          </p:nvPr>
        </p:nvSpPr>
        <p:spPr>
          <a:xfrm>
            <a:off x="839788" y="2057400"/>
            <a:ext cx="3932237" cy="3811588"/>
          </a:xfrm>
        </p:spPr>
        <p:txBody>
          <a:bodyPr>
            <a:normAutofit/>
          </a:bodyPr>
          <a:lstStyle/>
          <a:p>
            <a:r>
              <a:rPr lang="en-EC" dirty="0"/>
              <a:t>Dataset mostly clean</a:t>
            </a:r>
          </a:p>
          <a:p>
            <a:r>
              <a:rPr lang="en-EC" dirty="0"/>
              <a:t>No Null Values</a:t>
            </a:r>
          </a:p>
          <a:p>
            <a:r>
              <a:rPr lang="en-EC" dirty="0"/>
              <a:t>Did not find multicollinearity</a:t>
            </a:r>
          </a:p>
          <a:p>
            <a:r>
              <a:rPr lang="en-EC" dirty="0"/>
              <a:t>Few outliers</a:t>
            </a:r>
          </a:p>
          <a:p>
            <a:endParaRPr lang="en-EC" dirty="0"/>
          </a:p>
          <a:p>
            <a:endParaRPr lang="en-EC" dirty="0"/>
          </a:p>
        </p:txBody>
      </p:sp>
    </p:spTree>
    <p:extLst>
      <p:ext uri="{BB962C8B-B14F-4D97-AF65-F5344CB8AC3E}">
        <p14:creationId xmlns:p14="http://schemas.microsoft.com/office/powerpoint/2010/main" val="874846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E4F67A-1271-5E7D-CD34-DF3D80A3F967}"/>
              </a:ext>
            </a:extLst>
          </p:cNvPr>
          <p:cNvSpPr>
            <a:spLocks noGrp="1"/>
          </p:cNvSpPr>
          <p:nvPr>
            <p:ph type="title"/>
          </p:nvPr>
        </p:nvSpPr>
        <p:spPr/>
        <p:txBody>
          <a:bodyPr/>
          <a:lstStyle/>
          <a:p>
            <a:r>
              <a:rPr lang="en-US" dirty="0"/>
              <a:t>Feature selection</a:t>
            </a:r>
          </a:p>
        </p:txBody>
      </p:sp>
      <p:graphicFrame>
        <p:nvGraphicFramePr>
          <p:cNvPr id="6" name="Table 4">
            <a:extLst>
              <a:ext uri="{FF2B5EF4-FFF2-40B4-BE49-F238E27FC236}">
                <a16:creationId xmlns:a16="http://schemas.microsoft.com/office/drawing/2014/main" id="{5B3E8CB0-3760-B745-72D7-E3441ACDAC31}"/>
              </a:ext>
            </a:extLst>
          </p:cNvPr>
          <p:cNvGraphicFramePr>
            <a:graphicFrameLocks noGrp="1"/>
          </p:cNvGraphicFramePr>
          <p:nvPr>
            <p:ph sz="quarter" idx="12"/>
            <p:extLst>
              <p:ext uri="{D42A27DB-BD31-4B8C-83A1-F6EECF244321}">
                <p14:modId xmlns:p14="http://schemas.microsoft.com/office/powerpoint/2010/main" val="4136311995"/>
              </p:ext>
            </p:extLst>
          </p:nvPr>
        </p:nvGraphicFramePr>
        <p:xfrm>
          <a:off x="2438400" y="1874520"/>
          <a:ext cx="7277100" cy="3540962"/>
        </p:xfrm>
        <a:graphic>
          <a:graphicData uri="http://schemas.openxmlformats.org/drawingml/2006/table">
            <a:tbl>
              <a:tblPr firstRow="1" bandRow="1">
                <a:tableStyleId>{5C22544A-7EE6-4342-B048-85BDC9FD1C3A}</a:tableStyleId>
              </a:tblPr>
              <a:tblGrid>
                <a:gridCol w="1819275">
                  <a:extLst>
                    <a:ext uri="{9D8B030D-6E8A-4147-A177-3AD203B41FA5}">
                      <a16:colId xmlns:a16="http://schemas.microsoft.com/office/drawing/2014/main" val="1689330750"/>
                    </a:ext>
                  </a:extLst>
                </a:gridCol>
                <a:gridCol w="1819275">
                  <a:extLst>
                    <a:ext uri="{9D8B030D-6E8A-4147-A177-3AD203B41FA5}">
                      <a16:colId xmlns:a16="http://schemas.microsoft.com/office/drawing/2014/main" val="2660631934"/>
                    </a:ext>
                  </a:extLst>
                </a:gridCol>
                <a:gridCol w="1819275">
                  <a:extLst>
                    <a:ext uri="{9D8B030D-6E8A-4147-A177-3AD203B41FA5}">
                      <a16:colId xmlns:a16="http://schemas.microsoft.com/office/drawing/2014/main" val="3909717689"/>
                    </a:ext>
                  </a:extLst>
                </a:gridCol>
                <a:gridCol w="1819275">
                  <a:extLst>
                    <a:ext uri="{9D8B030D-6E8A-4147-A177-3AD203B41FA5}">
                      <a16:colId xmlns:a16="http://schemas.microsoft.com/office/drawing/2014/main" val="1603189107"/>
                    </a:ext>
                  </a:extLst>
                </a:gridCol>
              </a:tblGrid>
              <a:tr h="868680">
                <a:tc>
                  <a:txBody>
                    <a:bodyPr/>
                    <a:lstStyle/>
                    <a:p>
                      <a:pPr algn="ctr"/>
                      <a:endParaRPr lang="en-US" sz="1400" b="1" i="0" cap="all" baseline="0" dirty="0">
                        <a:solidFill>
                          <a:schemeClr val="accent1">
                            <a:lumMod val="60000"/>
                            <a:lumOff val="40000"/>
                          </a:schemeClr>
                        </a:solidFill>
                        <a:latin typeface="Avenir Next LT Pro" panose="020B0504020202020204" pitchFamily="34" charset="77"/>
                      </a:endParaRPr>
                    </a:p>
                  </a:txBody>
                  <a:tcPr marL="81482" marR="81482" marT="40741" marB="40741" anchor="ctr">
                    <a:lnL w="762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1" i="0" cap="all" baseline="0" dirty="0">
                          <a:solidFill>
                            <a:schemeClr val="bg1"/>
                          </a:solidFill>
                          <a:latin typeface="Avenir Next LT Pro" panose="020B0504020202020204" pitchFamily="34" charset="77"/>
                        </a:rPr>
                        <a:t>Linear Regression</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1" i="0" cap="all" baseline="0" dirty="0">
                          <a:solidFill>
                            <a:schemeClr val="bg1"/>
                          </a:solidFill>
                          <a:latin typeface="Avenir Next LT Pro" panose="020B0504020202020204" pitchFamily="34" charset="77"/>
                        </a:rPr>
                        <a:t>K-Neighbors</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1" i="0" cap="all" baseline="0" dirty="0">
                          <a:solidFill>
                            <a:schemeClr val="bg1"/>
                          </a:solidFill>
                          <a:latin typeface="Avenir Next LT Pro" panose="020B0504020202020204" pitchFamily="34" charset="77"/>
                        </a:rPr>
                        <a:t>MPL-Regressor</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9928716"/>
                  </a:ext>
                </a:extLst>
              </a:tr>
              <a:tr h="868680">
                <a:tc>
                  <a:txBody>
                    <a:bodyPr/>
                    <a:lstStyle/>
                    <a:p>
                      <a:pPr lvl="0" algn="ctr">
                        <a:buNone/>
                      </a:pPr>
                      <a:r>
                        <a:rPr lang="en-US" sz="1400" b="1" i="0" cap="all" baseline="0" dirty="0">
                          <a:solidFill>
                            <a:schemeClr val="bg1"/>
                          </a:solidFill>
                          <a:latin typeface="Avenir Next LT Pro" panose="020B0504020202020204" pitchFamily="34" charset="77"/>
                        </a:rPr>
                        <a:t>First attempt</a:t>
                      </a:r>
                    </a:p>
                    <a:p>
                      <a:pPr lvl="0" algn="ctr">
                        <a:buNone/>
                      </a:pPr>
                      <a:endParaRPr lang="en-US" sz="1400" b="1" i="0" cap="all" baseline="0" dirty="0">
                        <a:solidFill>
                          <a:schemeClr val="bg1"/>
                        </a:solidFill>
                        <a:latin typeface="Avenir Next LT Pro" panose="020B0504020202020204" pitchFamily="34" charset="77"/>
                      </a:endParaRPr>
                    </a:p>
                  </a:txBody>
                  <a:tcPr marL="81482" marR="81482" marT="40741" marB="40741" anchor="ctr">
                    <a:lnL w="762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cap="all" baseline="0" dirty="0">
                          <a:solidFill>
                            <a:schemeClr val="accent5">
                              <a:lumMod val="90000"/>
                            </a:schemeClr>
                          </a:solidFill>
                          <a:latin typeface="Avenir Next LT Pro" panose="020B0504020202020204" pitchFamily="34" charset="77"/>
                        </a:rPr>
                        <a:t>0.11</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cap="all" baseline="0" dirty="0">
                          <a:solidFill>
                            <a:schemeClr val="accent5">
                              <a:lumMod val="90000"/>
                            </a:schemeClr>
                          </a:solidFill>
                          <a:latin typeface="Avenir Next LT Pro" panose="020B0504020202020204" pitchFamily="34" charset="77"/>
                        </a:rPr>
                        <a:t>0.07</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cap="all" baseline="0" dirty="0">
                          <a:solidFill>
                            <a:schemeClr val="accent5">
                              <a:lumMod val="90000"/>
                            </a:schemeClr>
                          </a:solidFill>
                          <a:latin typeface="Avenir Next LT Pro" panose="020B0504020202020204" pitchFamily="34" charset="77"/>
                        </a:rPr>
                        <a:t>-0.47</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0208656"/>
                  </a:ext>
                </a:extLst>
              </a:tr>
              <a:tr h="868680">
                <a:tc>
                  <a:txBody>
                    <a:bodyPr/>
                    <a:lstStyle/>
                    <a:p>
                      <a:pPr lvl="0" algn="ctr">
                        <a:buNone/>
                      </a:pPr>
                      <a:r>
                        <a:rPr lang="en-US" sz="1400" b="1" i="0" cap="all" baseline="0" dirty="0">
                          <a:solidFill>
                            <a:schemeClr val="bg1"/>
                          </a:solidFill>
                          <a:latin typeface="Avenir Next LT Pro" panose="020B0504020202020204" pitchFamily="34" charset="77"/>
                        </a:rPr>
                        <a:t>After removing all columns with &lt;10% </a:t>
                      </a:r>
                      <a:r>
                        <a:rPr lang="en-US" sz="1400" b="1" i="0" cap="all" baseline="0" dirty="0" err="1">
                          <a:solidFill>
                            <a:schemeClr val="bg1"/>
                          </a:solidFill>
                          <a:latin typeface="Avenir Next LT Pro" panose="020B0504020202020204" pitchFamily="34" charset="77"/>
                        </a:rPr>
                        <a:t>corr</a:t>
                      </a:r>
                      <a:endParaRPr lang="en-US" sz="1400" b="1" i="0" cap="all" baseline="0" dirty="0">
                        <a:solidFill>
                          <a:schemeClr val="bg1"/>
                        </a:solidFill>
                        <a:latin typeface="Avenir Next LT Pro" panose="020B0504020202020204" pitchFamily="34" charset="77"/>
                      </a:endParaRPr>
                    </a:p>
                  </a:txBody>
                  <a:tcPr marL="81482" marR="81482" marT="40741" marB="40741" anchor="ctr">
                    <a:lnL w="762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cap="all" baseline="0" dirty="0">
                          <a:solidFill>
                            <a:schemeClr val="accent5">
                              <a:lumMod val="90000"/>
                            </a:schemeClr>
                          </a:solidFill>
                          <a:latin typeface="Avenir Next LT Pro" panose="020B0504020202020204" pitchFamily="34" charset="77"/>
                        </a:rPr>
                        <a:t>0.22</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cap="all" baseline="0" dirty="0">
                          <a:solidFill>
                            <a:schemeClr val="accent5">
                              <a:lumMod val="90000"/>
                            </a:schemeClr>
                          </a:solidFill>
                          <a:latin typeface="Avenir Next LT Pro" panose="020B0504020202020204" pitchFamily="34" charset="77"/>
                        </a:rPr>
                        <a:t>0.56</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cap="all" baseline="0" dirty="0">
                          <a:solidFill>
                            <a:schemeClr val="accent5">
                              <a:lumMod val="90000"/>
                            </a:schemeClr>
                          </a:solidFill>
                          <a:latin typeface="Avenir Next LT Pro" panose="020B0504020202020204" pitchFamily="34" charset="77"/>
                        </a:rPr>
                        <a:t>0.44</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4243071"/>
                  </a:ext>
                </a:extLst>
              </a:tr>
              <a:tr h="868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cap="all" baseline="0" dirty="0">
                          <a:solidFill>
                            <a:schemeClr val="bg1"/>
                          </a:solidFill>
                          <a:latin typeface="Avenir Next LT Pro" panose="020B0504020202020204" pitchFamily="34" charset="77"/>
                        </a:rPr>
                        <a:t>After removing all columns with &lt;20% </a:t>
                      </a:r>
                      <a:r>
                        <a:rPr lang="en-US" sz="1400" b="1" i="0" cap="all" baseline="0" dirty="0" err="1">
                          <a:solidFill>
                            <a:schemeClr val="bg1"/>
                          </a:solidFill>
                          <a:latin typeface="Avenir Next LT Pro" panose="020B0504020202020204" pitchFamily="34" charset="77"/>
                        </a:rPr>
                        <a:t>corr</a:t>
                      </a:r>
                      <a:endParaRPr lang="en-US" sz="1400" b="1" i="0" cap="all" baseline="0" dirty="0">
                        <a:solidFill>
                          <a:schemeClr val="bg1"/>
                        </a:solidFill>
                        <a:latin typeface="Avenir Next LT Pro" panose="020B0504020202020204" pitchFamily="34" charset="77"/>
                      </a:endParaRPr>
                    </a:p>
                    <a:p>
                      <a:pPr lvl="0" algn="ctr">
                        <a:buNone/>
                      </a:pPr>
                      <a:endParaRPr lang="en-US" sz="1400" b="1" i="0" cap="all" baseline="0" dirty="0">
                        <a:solidFill>
                          <a:schemeClr val="bg1"/>
                        </a:solidFill>
                        <a:latin typeface="Avenir Next LT Pro" panose="020B0504020202020204" pitchFamily="34" charset="77"/>
                      </a:endParaRPr>
                    </a:p>
                  </a:txBody>
                  <a:tcPr marL="81482" marR="81482" marT="40741" marB="40741" anchor="ctr">
                    <a:lnL w="76200" cap="flat" cmpd="sng" algn="ctr">
                      <a:no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cap="all" baseline="0" dirty="0">
                          <a:solidFill>
                            <a:schemeClr val="accent5">
                              <a:lumMod val="90000"/>
                            </a:schemeClr>
                          </a:solidFill>
                          <a:latin typeface="Avenir Next LT Pro" panose="020B0504020202020204" pitchFamily="34" charset="77"/>
                        </a:rPr>
                        <a:t>0.22</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i="0" cap="all" baseline="0" dirty="0">
                          <a:solidFill>
                            <a:schemeClr val="bg1"/>
                          </a:solidFill>
                          <a:latin typeface="Avenir Next LT Pro" panose="020B0504020202020204" pitchFamily="34" charset="77"/>
                        </a:rPr>
                        <a:t>0.58</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cap="all" baseline="0" dirty="0">
                          <a:solidFill>
                            <a:schemeClr val="accent5">
                              <a:lumMod val="90000"/>
                            </a:schemeClr>
                          </a:solidFill>
                          <a:latin typeface="Avenir Next LT Pro" panose="020B0504020202020204" pitchFamily="34" charset="77"/>
                        </a:rPr>
                        <a:t>0.48</a:t>
                      </a:r>
                    </a:p>
                  </a:txBody>
                  <a:tcPr marL="81482" marR="81482" marT="40741" marB="40741" anchor="ctr">
                    <a:lnL w="38100" cap="flat" cmpd="sng" algn="ctr">
                      <a:solidFill>
                        <a:schemeClr val="accent4"/>
                      </a:solidFill>
                      <a:prstDash val="solid"/>
                      <a:round/>
                      <a:headEnd type="none" w="med" len="med"/>
                      <a:tailEnd type="none" w="med" len="med"/>
                    </a:lnL>
                    <a:lnR w="38100" cap="flat" cmpd="sng" algn="ctr">
                      <a:solidFill>
                        <a:schemeClr val="accent4"/>
                      </a:solidFill>
                      <a:prstDash val="solid"/>
                      <a:round/>
                      <a:headEnd type="none" w="med" len="med"/>
                      <a:tailEnd type="none" w="med" len="med"/>
                    </a:lnR>
                    <a:lnT w="38100" cap="flat" cmpd="sng" algn="ctr">
                      <a:solidFill>
                        <a:schemeClr val="accent4"/>
                      </a:solidFill>
                      <a:prstDash val="solid"/>
                      <a:round/>
                      <a:headEnd type="none" w="med" len="med"/>
                      <a:tailEnd type="none" w="med" len="med"/>
                    </a:lnT>
                    <a:lnB w="381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5808797"/>
                  </a:ext>
                </a:extLst>
              </a:tr>
            </a:tbl>
          </a:graphicData>
        </a:graphic>
      </p:graphicFrame>
      <p:sp>
        <p:nvSpPr>
          <p:cNvPr id="3" name="Footer Placeholder 2">
            <a:extLst>
              <a:ext uri="{FF2B5EF4-FFF2-40B4-BE49-F238E27FC236}">
                <a16:creationId xmlns:a16="http://schemas.microsoft.com/office/drawing/2014/main" id="{BB5D7B0F-71DB-9B31-04AE-1E6C35ED3370}"/>
              </a:ext>
            </a:extLst>
          </p:cNvPr>
          <p:cNvSpPr>
            <a:spLocks noGrp="1"/>
          </p:cNvSpPr>
          <p:nvPr>
            <p:ph type="ftr" sz="quarter" idx="11"/>
          </p:nvPr>
        </p:nvSpPr>
        <p:spPr/>
        <p:txBody>
          <a:bodyPr/>
          <a:lstStyle/>
          <a:p>
            <a:r>
              <a:rPr lang="en-US" dirty="0"/>
              <a:t>Artist portfolio</a:t>
            </a:r>
          </a:p>
        </p:txBody>
      </p:sp>
      <p:sp>
        <p:nvSpPr>
          <p:cNvPr id="2" name="Slide Number Placeholder 1">
            <a:extLst>
              <a:ext uri="{FF2B5EF4-FFF2-40B4-BE49-F238E27FC236}">
                <a16:creationId xmlns:a16="http://schemas.microsoft.com/office/drawing/2014/main" id="{A481C0AF-C99E-0101-BE93-A11184BD55F4}"/>
              </a:ext>
            </a:extLst>
          </p:cNvPr>
          <p:cNvSpPr>
            <a:spLocks noGrp="1"/>
          </p:cNvSpPr>
          <p:nvPr>
            <p:ph type="sldNum" sz="quarter" idx="10"/>
          </p:nvPr>
        </p:nvSpPr>
        <p:spPr/>
        <p:txBody>
          <a:bodyPr/>
          <a:lstStyle/>
          <a:p>
            <a:fld id="{0FF9F32E-65A7-074C-AFA1-DE0771000F54}" type="slidenum">
              <a:rPr lang="en-US" smtClean="0"/>
              <a:pPr/>
              <a:t>12</a:t>
            </a:fld>
            <a:endParaRPr lang="en-US" dirty="0"/>
          </a:p>
        </p:txBody>
      </p:sp>
    </p:spTree>
    <p:extLst>
      <p:ext uri="{BB962C8B-B14F-4D97-AF65-F5344CB8AC3E}">
        <p14:creationId xmlns:p14="http://schemas.microsoft.com/office/powerpoint/2010/main" val="1323106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CDBB9-25CA-2843-D7F1-96D5F461EF7C}"/>
              </a:ext>
            </a:extLst>
          </p:cNvPr>
          <p:cNvSpPr>
            <a:spLocks noGrp="1"/>
          </p:cNvSpPr>
          <p:nvPr>
            <p:ph type="title"/>
          </p:nvPr>
        </p:nvSpPr>
        <p:spPr/>
        <p:txBody>
          <a:bodyPr/>
          <a:lstStyle/>
          <a:p>
            <a:r>
              <a:rPr lang="en-US" sz="6000" dirty="0" err="1"/>
              <a:t>protorype</a:t>
            </a:r>
            <a:r>
              <a:rPr lang="en-US" sz="6000" dirty="0"/>
              <a:t> </a:t>
            </a:r>
            <a:endParaRPr lang="en-US" dirty="0"/>
          </a:p>
        </p:txBody>
      </p:sp>
      <p:sp>
        <p:nvSpPr>
          <p:cNvPr id="6" name="Text Placeholder 5">
            <a:extLst>
              <a:ext uri="{FF2B5EF4-FFF2-40B4-BE49-F238E27FC236}">
                <a16:creationId xmlns:a16="http://schemas.microsoft.com/office/drawing/2014/main" id="{262E4928-F26C-B85F-5677-F8520B0E788F}"/>
              </a:ext>
            </a:extLst>
          </p:cNvPr>
          <p:cNvSpPr>
            <a:spLocks noGrp="1"/>
          </p:cNvSpPr>
          <p:nvPr>
            <p:ph type="body" sz="quarter" idx="13"/>
          </p:nvPr>
        </p:nvSpPr>
        <p:spPr>
          <a:xfrm>
            <a:off x="838200" y="3456432"/>
            <a:ext cx="4868862" cy="2971800"/>
          </a:xfrm>
        </p:spPr>
        <p:txBody>
          <a:bodyPr/>
          <a:lstStyle/>
          <a:p>
            <a:pPr algn="ctr"/>
            <a:r>
              <a:rPr lang="en-US" sz="2800" dirty="0">
                <a:solidFill>
                  <a:schemeClr val="bg1"/>
                </a:solidFill>
                <a:ea typeface="+mn-lt"/>
                <a:cs typeface="+mn-lt"/>
              </a:rPr>
              <a:t>The K-neighbors model with k=11 yielded the best results.</a:t>
            </a:r>
          </a:p>
          <a:p>
            <a:endParaRPr lang="en-US" sz="2800" dirty="0"/>
          </a:p>
        </p:txBody>
      </p:sp>
      <p:graphicFrame>
        <p:nvGraphicFramePr>
          <p:cNvPr id="7" name="Content Placeholder 3" descr="Timeline Placeholder ">
            <a:extLst>
              <a:ext uri="{FF2B5EF4-FFF2-40B4-BE49-F238E27FC236}">
                <a16:creationId xmlns:a16="http://schemas.microsoft.com/office/drawing/2014/main" id="{68CC0761-8E9E-4F81-06B7-C2E0B0560BDB}"/>
              </a:ext>
            </a:extLst>
          </p:cNvPr>
          <p:cNvGraphicFramePr>
            <a:graphicFrameLocks noGrp="1"/>
          </p:cNvGraphicFramePr>
          <p:nvPr>
            <p:ph sz="quarter" idx="12"/>
            <p:extLst>
              <p:ext uri="{D42A27DB-BD31-4B8C-83A1-F6EECF244321}">
                <p14:modId xmlns:p14="http://schemas.microsoft.com/office/powerpoint/2010/main" val="75440725"/>
              </p:ext>
            </p:extLst>
          </p:nvPr>
        </p:nvGraphicFramePr>
        <p:xfrm>
          <a:off x="6172200" y="576263"/>
          <a:ext cx="50292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33517014-0236-EA80-8ABB-3DF0D3706386}"/>
              </a:ext>
            </a:extLst>
          </p:cNvPr>
          <p:cNvSpPr>
            <a:spLocks noGrp="1"/>
          </p:cNvSpPr>
          <p:nvPr>
            <p:ph type="sldNum" sz="quarter" idx="10"/>
          </p:nvPr>
        </p:nvSpPr>
        <p:spPr/>
        <p:txBody>
          <a:bodyPr/>
          <a:lstStyle/>
          <a:p>
            <a:fld id="{0FF9F32E-65A7-074C-AFA1-DE0771000F54}" type="slidenum">
              <a:rPr lang="en-US" smtClean="0"/>
              <a:pPr/>
              <a:t>13</a:t>
            </a:fld>
            <a:endParaRPr lang="en-US" dirty="0"/>
          </a:p>
        </p:txBody>
      </p:sp>
      <p:sp>
        <p:nvSpPr>
          <p:cNvPr id="3" name="Footer Placeholder 2">
            <a:extLst>
              <a:ext uri="{FF2B5EF4-FFF2-40B4-BE49-F238E27FC236}">
                <a16:creationId xmlns:a16="http://schemas.microsoft.com/office/drawing/2014/main" id="{AF1817FD-E8E8-5B71-4CAB-95944CCD2F63}"/>
              </a:ext>
            </a:extLst>
          </p:cNvPr>
          <p:cNvSpPr>
            <a:spLocks noGrp="1"/>
          </p:cNvSpPr>
          <p:nvPr>
            <p:ph type="ftr" sz="quarter" idx="11"/>
          </p:nvPr>
        </p:nvSpPr>
        <p:spPr/>
        <p:txBody>
          <a:bodyPr/>
          <a:lstStyle/>
          <a:p>
            <a:r>
              <a:rPr lang="en-US" dirty="0"/>
              <a:t>Artist portfolio</a:t>
            </a:r>
          </a:p>
        </p:txBody>
      </p:sp>
      <p:sp>
        <p:nvSpPr>
          <p:cNvPr id="24" name="TextBox 23">
            <a:extLst>
              <a:ext uri="{FF2B5EF4-FFF2-40B4-BE49-F238E27FC236}">
                <a16:creationId xmlns:a16="http://schemas.microsoft.com/office/drawing/2014/main" id="{595748DE-B8E7-F0DB-62B6-9BBCA5B2017E}"/>
              </a:ext>
            </a:extLst>
          </p:cNvPr>
          <p:cNvSpPr txBox="1"/>
          <p:nvPr/>
        </p:nvSpPr>
        <p:spPr>
          <a:xfrm>
            <a:off x="148431" y="5212298"/>
            <a:ext cx="6096000" cy="286232"/>
          </a:xfrm>
          <a:prstGeom prst="rect">
            <a:avLst/>
          </a:prstGeom>
          <a:noFill/>
        </p:spPr>
        <p:txBody>
          <a:bodyPr wrap="square">
            <a:spAutoFit/>
          </a:bodyPr>
          <a:lstStyle/>
          <a:p>
            <a:pPr>
              <a:lnSpc>
                <a:spcPct val="90000"/>
              </a:lnSpc>
              <a:spcBef>
                <a:spcPts val="1000"/>
              </a:spcBef>
            </a:pPr>
            <a:r>
              <a:rPr lang="en-US" sz="1400" b="1" cap="all" spc="100" dirty="0">
                <a:ln w="12700">
                  <a:solidFill>
                    <a:schemeClr val="accent1">
                      <a:lumMod val="60000"/>
                      <a:lumOff val="40000"/>
                    </a:schemeClr>
                  </a:solidFill>
                </a:ln>
                <a:solidFill>
                  <a:schemeClr val="bg1"/>
                </a:solidFill>
                <a:effectLst>
                  <a:glow rad="88900">
                    <a:schemeClr val="accent1">
                      <a:alpha val="50000"/>
                    </a:schemeClr>
                  </a:glow>
                </a:effectLst>
                <a:ea typeface="+mn-lt"/>
                <a:cs typeface="+mn-lt"/>
              </a:rPr>
              <a:t>All data is normalized as numbers between 0 and 1</a:t>
            </a:r>
          </a:p>
        </p:txBody>
      </p:sp>
    </p:spTree>
    <p:extLst>
      <p:ext uri="{BB962C8B-B14F-4D97-AF65-F5344CB8AC3E}">
        <p14:creationId xmlns:p14="http://schemas.microsoft.com/office/powerpoint/2010/main" val="757559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24FB5A-876C-7BC7-3C37-DD7F95A2F140}"/>
              </a:ext>
            </a:extLst>
          </p:cNvPr>
          <p:cNvSpPr>
            <a:spLocks noGrp="1"/>
          </p:cNvSpPr>
          <p:nvPr>
            <p:ph type="title"/>
          </p:nvPr>
        </p:nvSpPr>
        <p:spPr/>
        <p:txBody>
          <a:bodyPr/>
          <a:lstStyle/>
          <a:p>
            <a:r>
              <a:rPr lang="en-US" sz="4800" dirty="0">
                <a:ln w="12700">
                  <a:solidFill>
                    <a:schemeClr val="accent1">
                      <a:lumMod val="60000"/>
                      <a:lumOff val="40000"/>
                    </a:schemeClr>
                  </a:solidFill>
                </a:ln>
                <a:noFill/>
                <a:effectLst>
                  <a:glow rad="88900">
                    <a:schemeClr val="accent1">
                      <a:alpha val="50000"/>
                    </a:schemeClr>
                  </a:glow>
                </a:effectLst>
              </a:rPr>
              <a:t>Genre Cheat sheet</a:t>
            </a:r>
            <a:endParaRPr lang="en-US" dirty="0"/>
          </a:p>
        </p:txBody>
      </p:sp>
      <p:graphicFrame>
        <p:nvGraphicFramePr>
          <p:cNvPr id="6" name="Diagram 2" descr="Timeline SmartArt">
            <a:extLst>
              <a:ext uri="{FF2B5EF4-FFF2-40B4-BE49-F238E27FC236}">
                <a16:creationId xmlns:a16="http://schemas.microsoft.com/office/drawing/2014/main" id="{3DD719ED-79E1-212C-C1EF-53B450ADEE6F}"/>
              </a:ext>
            </a:extLst>
          </p:cNvPr>
          <p:cNvGraphicFramePr>
            <a:graphicFrameLocks noGrp="1"/>
          </p:cNvGraphicFramePr>
          <p:nvPr>
            <p:ph sz="quarter" idx="12"/>
            <p:extLst>
              <p:ext uri="{D42A27DB-BD31-4B8C-83A1-F6EECF244321}">
                <p14:modId xmlns:p14="http://schemas.microsoft.com/office/powerpoint/2010/main" val="1293469927"/>
              </p:ext>
            </p:extLst>
          </p:nvPr>
        </p:nvGraphicFramePr>
        <p:xfrm>
          <a:off x="113211" y="1143000"/>
          <a:ext cx="11695611"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5298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33E1E3-A5F5-9776-B116-F7C9F91D3689}"/>
              </a:ext>
            </a:extLst>
          </p:cNvPr>
          <p:cNvSpPr>
            <a:spLocks noGrp="1"/>
          </p:cNvSpPr>
          <p:nvPr>
            <p:ph type="title"/>
          </p:nvPr>
        </p:nvSpPr>
        <p:spPr/>
        <p:txBody>
          <a:bodyPr/>
          <a:lstStyle/>
          <a:p>
            <a:r>
              <a:rPr lang="en-US" dirty="0"/>
              <a:t>To do</a:t>
            </a:r>
          </a:p>
        </p:txBody>
      </p:sp>
      <p:sp>
        <p:nvSpPr>
          <p:cNvPr id="5" name="Text Placeholder 4">
            <a:extLst>
              <a:ext uri="{FF2B5EF4-FFF2-40B4-BE49-F238E27FC236}">
                <a16:creationId xmlns:a16="http://schemas.microsoft.com/office/drawing/2014/main" id="{202EE5EA-F3D7-B599-00CC-1601FB5A5A18}"/>
              </a:ext>
            </a:extLst>
          </p:cNvPr>
          <p:cNvSpPr>
            <a:spLocks noGrp="1"/>
          </p:cNvSpPr>
          <p:nvPr>
            <p:ph type="body" sz="quarter" idx="13"/>
          </p:nvPr>
        </p:nvSpPr>
        <p:spPr/>
        <p:txBody>
          <a:bodyPr/>
          <a:lstStyle/>
          <a:p>
            <a:r>
              <a:rPr lang="en-US" sz="3600" dirty="0"/>
              <a:t>Further </a:t>
            </a:r>
            <a:r>
              <a:rPr lang="en-US" sz="3600" dirty="0" err="1"/>
              <a:t>developement</a:t>
            </a:r>
            <a:endParaRPr lang="en-US" sz="3600" dirty="0"/>
          </a:p>
          <a:p>
            <a:endParaRPr lang="en-US" dirty="0"/>
          </a:p>
        </p:txBody>
      </p:sp>
      <p:pic>
        <p:nvPicPr>
          <p:cNvPr id="79" name="Picture Placeholder 78" descr="Laptop icon">
            <a:extLst>
              <a:ext uri="{FF2B5EF4-FFF2-40B4-BE49-F238E27FC236}">
                <a16:creationId xmlns:a16="http://schemas.microsoft.com/office/drawing/2014/main" id="{5B91861F-850F-9090-BA68-D40F4E6E3228}"/>
              </a:ext>
            </a:extLst>
          </p:cNvPr>
          <p:cNvPicPr>
            <a:picLocks noGrp="1" noChangeAspect="1"/>
          </p:cNvPicPr>
          <p:nvPr>
            <p:ph type="pic" sz="quarter" idx="16"/>
          </p:nvPr>
        </p:nvPicPr>
        <p:blipFill>
          <a:blip r:embed="rId2"/>
          <a:srcRect t="925" b="925"/>
          <a:stretch>
            <a:fillRect/>
          </a:stretch>
        </p:blipFill>
        <p:spPr>
          <a:prstGeom prst="rect">
            <a:avLst/>
          </a:prstGeom>
        </p:spPr>
      </p:pic>
      <p:sp>
        <p:nvSpPr>
          <p:cNvPr id="6" name="Text Placeholder 5">
            <a:extLst>
              <a:ext uri="{FF2B5EF4-FFF2-40B4-BE49-F238E27FC236}">
                <a16:creationId xmlns:a16="http://schemas.microsoft.com/office/drawing/2014/main" id="{8D05967E-466B-FA08-269A-129E97784B24}"/>
              </a:ext>
            </a:extLst>
          </p:cNvPr>
          <p:cNvSpPr>
            <a:spLocks noGrp="1"/>
          </p:cNvSpPr>
          <p:nvPr>
            <p:ph type="body" idx="1"/>
          </p:nvPr>
        </p:nvSpPr>
        <p:spPr/>
        <p:txBody>
          <a:bodyPr/>
          <a:lstStyle/>
          <a:p>
            <a:r>
              <a:rPr lang="en-US" dirty="0"/>
              <a:t>dataset</a:t>
            </a:r>
          </a:p>
        </p:txBody>
      </p:sp>
      <p:sp>
        <p:nvSpPr>
          <p:cNvPr id="7" name="Content Placeholder 6">
            <a:extLst>
              <a:ext uri="{FF2B5EF4-FFF2-40B4-BE49-F238E27FC236}">
                <a16:creationId xmlns:a16="http://schemas.microsoft.com/office/drawing/2014/main" id="{DFBDEB2F-F422-2B64-559F-D28C7915B5DC}"/>
              </a:ext>
            </a:extLst>
          </p:cNvPr>
          <p:cNvSpPr>
            <a:spLocks noGrp="1"/>
          </p:cNvSpPr>
          <p:nvPr>
            <p:ph sz="half" idx="2"/>
          </p:nvPr>
        </p:nvSpPr>
        <p:spPr/>
        <p:txBody>
          <a:bodyPr/>
          <a:lstStyle/>
          <a:p>
            <a:r>
              <a:rPr lang="en-US" dirty="0"/>
              <a:t>There are other Spotify datasets which include further information that could be incorporated into the current model</a:t>
            </a:r>
          </a:p>
          <a:p>
            <a:endParaRPr lang="en-US" dirty="0"/>
          </a:p>
        </p:txBody>
      </p:sp>
      <p:pic>
        <p:nvPicPr>
          <p:cNvPr id="80" name="Picture Placeholder 79" descr="Ticket icon">
            <a:extLst>
              <a:ext uri="{FF2B5EF4-FFF2-40B4-BE49-F238E27FC236}">
                <a16:creationId xmlns:a16="http://schemas.microsoft.com/office/drawing/2014/main" id="{47C46A84-EB85-FEC8-012F-5B0C4597258E}"/>
              </a:ext>
            </a:extLst>
          </p:cNvPr>
          <p:cNvPicPr>
            <a:picLocks noGrp="1" noChangeAspect="1"/>
          </p:cNvPicPr>
          <p:nvPr>
            <p:ph type="pic" sz="quarter" idx="17"/>
          </p:nvPr>
        </p:nvPicPr>
        <p:blipFill>
          <a:blip r:embed="rId3"/>
          <a:srcRect t="192" b="192"/>
          <a:stretch>
            <a:fillRect/>
          </a:stretch>
        </p:blipFill>
        <p:spPr>
          <a:prstGeom prst="rect">
            <a:avLst/>
          </a:prstGeom>
        </p:spPr>
      </p:pic>
      <p:sp>
        <p:nvSpPr>
          <p:cNvPr id="8" name="Text Placeholder 7">
            <a:extLst>
              <a:ext uri="{FF2B5EF4-FFF2-40B4-BE49-F238E27FC236}">
                <a16:creationId xmlns:a16="http://schemas.microsoft.com/office/drawing/2014/main" id="{A9D6A4D6-144E-E85B-6657-8C4307E335FB}"/>
              </a:ext>
            </a:extLst>
          </p:cNvPr>
          <p:cNvSpPr>
            <a:spLocks noGrp="1"/>
          </p:cNvSpPr>
          <p:nvPr>
            <p:ph type="body" idx="19"/>
          </p:nvPr>
        </p:nvSpPr>
        <p:spPr/>
        <p:txBody>
          <a:bodyPr/>
          <a:lstStyle/>
          <a:p>
            <a:r>
              <a:rPr lang="en-US" dirty="0"/>
              <a:t>MODEL</a:t>
            </a:r>
          </a:p>
        </p:txBody>
      </p:sp>
      <p:sp>
        <p:nvSpPr>
          <p:cNvPr id="9" name="Content Placeholder 8">
            <a:extLst>
              <a:ext uri="{FF2B5EF4-FFF2-40B4-BE49-F238E27FC236}">
                <a16:creationId xmlns:a16="http://schemas.microsoft.com/office/drawing/2014/main" id="{F86DF4A8-1905-D1B8-E624-21550D480263}"/>
              </a:ext>
            </a:extLst>
          </p:cNvPr>
          <p:cNvSpPr>
            <a:spLocks noGrp="1"/>
          </p:cNvSpPr>
          <p:nvPr>
            <p:ph sz="quarter" idx="4"/>
          </p:nvPr>
        </p:nvSpPr>
        <p:spPr/>
        <p:txBody>
          <a:bodyPr/>
          <a:lstStyle/>
          <a:p>
            <a:r>
              <a:rPr lang="en-US" dirty="0"/>
              <a:t>The K-neighbors model used is not ideal, since it only accounts for about 60% of all variation in the dataset.</a:t>
            </a:r>
          </a:p>
          <a:p>
            <a:r>
              <a:rPr lang="en-US" dirty="0"/>
              <a:t>Make detailed explanations for each measure</a:t>
            </a:r>
          </a:p>
        </p:txBody>
      </p:sp>
      <p:pic>
        <p:nvPicPr>
          <p:cNvPr id="81" name="Picture Placeholder 80" descr="Cell phone icon">
            <a:extLst>
              <a:ext uri="{FF2B5EF4-FFF2-40B4-BE49-F238E27FC236}">
                <a16:creationId xmlns:a16="http://schemas.microsoft.com/office/drawing/2014/main" id="{FE4F2CAD-72CB-157A-4DF4-0AA1076B37FC}"/>
              </a:ext>
            </a:extLst>
          </p:cNvPr>
          <p:cNvPicPr>
            <a:picLocks noGrp="1" noChangeAspect="1"/>
          </p:cNvPicPr>
          <p:nvPr>
            <p:ph type="pic" sz="quarter" idx="18"/>
          </p:nvPr>
        </p:nvPicPr>
        <p:blipFill>
          <a:blip r:embed="rId4"/>
          <a:srcRect t="192" b="192"/>
          <a:stretch>
            <a:fillRect/>
          </a:stretch>
        </p:blipFill>
        <p:spPr>
          <a:prstGeom prst="rect">
            <a:avLst/>
          </a:prstGeom>
        </p:spPr>
      </p:pic>
      <p:sp>
        <p:nvSpPr>
          <p:cNvPr id="10" name="Text Placeholder 9">
            <a:extLst>
              <a:ext uri="{FF2B5EF4-FFF2-40B4-BE49-F238E27FC236}">
                <a16:creationId xmlns:a16="http://schemas.microsoft.com/office/drawing/2014/main" id="{BF4EDA31-E39E-D164-20A3-68757AA77E41}"/>
              </a:ext>
            </a:extLst>
          </p:cNvPr>
          <p:cNvSpPr>
            <a:spLocks noGrp="1"/>
          </p:cNvSpPr>
          <p:nvPr>
            <p:ph type="body" idx="20"/>
          </p:nvPr>
        </p:nvSpPr>
        <p:spPr/>
        <p:txBody>
          <a:bodyPr/>
          <a:lstStyle/>
          <a:p>
            <a:r>
              <a:rPr lang="en-US" dirty="0"/>
              <a:t>App</a:t>
            </a:r>
          </a:p>
        </p:txBody>
      </p:sp>
      <p:sp>
        <p:nvSpPr>
          <p:cNvPr id="11" name="Content Placeholder 10">
            <a:extLst>
              <a:ext uri="{FF2B5EF4-FFF2-40B4-BE49-F238E27FC236}">
                <a16:creationId xmlns:a16="http://schemas.microsoft.com/office/drawing/2014/main" id="{17EA9621-3A90-234E-9D5F-BF16A55D264C}"/>
              </a:ext>
            </a:extLst>
          </p:cNvPr>
          <p:cNvSpPr>
            <a:spLocks noGrp="1"/>
          </p:cNvSpPr>
          <p:nvPr>
            <p:ph sz="quarter" idx="15"/>
          </p:nvPr>
        </p:nvSpPr>
        <p:spPr/>
        <p:txBody>
          <a:bodyPr/>
          <a:lstStyle/>
          <a:p>
            <a:r>
              <a:rPr lang="en-US" dirty="0"/>
              <a:t>The app should be able to receive unnormalized data and song genres “as is” and process the data itself</a:t>
            </a:r>
          </a:p>
          <a:p>
            <a:r>
              <a:rPr lang="en-US" dirty="0"/>
              <a:t>The app should work as a standalone</a:t>
            </a:r>
          </a:p>
          <a:p>
            <a:endParaRPr lang="en-US" dirty="0"/>
          </a:p>
        </p:txBody>
      </p:sp>
    </p:spTree>
    <p:extLst>
      <p:ext uri="{BB962C8B-B14F-4D97-AF65-F5344CB8AC3E}">
        <p14:creationId xmlns:p14="http://schemas.microsoft.com/office/powerpoint/2010/main" val="2548953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3012716-8D60-CFBF-08C3-3F94C51A24D2}"/>
              </a:ext>
            </a:extLst>
          </p:cNvPr>
          <p:cNvSpPr>
            <a:spLocks noGrp="1"/>
          </p:cNvSpPr>
          <p:nvPr>
            <p:ph type="body" sz="quarter" idx="12"/>
          </p:nvPr>
        </p:nvSpPr>
        <p:spPr>
          <a:xfrm>
            <a:off x="1178781" y="2521007"/>
            <a:ext cx="4572000" cy="2971800"/>
          </a:xfrm>
        </p:spPr>
        <p:txBody>
          <a:bodyPr/>
          <a:lstStyle/>
          <a:p>
            <a:r>
              <a:rPr lang="en-US" sz="4800" dirty="0">
                <a:ln w="12700">
                  <a:solidFill>
                    <a:schemeClr val="accent1">
                      <a:lumMod val="60000"/>
                      <a:lumOff val="40000"/>
                    </a:schemeClr>
                  </a:solidFill>
                </a:ln>
                <a:noFill/>
                <a:effectLst>
                  <a:glow rad="88900">
                    <a:schemeClr val="accent1">
                      <a:alpha val="50000"/>
                    </a:schemeClr>
                  </a:glow>
                </a:effectLst>
                <a:cs typeface="Calibri Light"/>
              </a:rPr>
              <a:t>Thank you for your attention</a:t>
            </a:r>
            <a:endParaRPr lang="en-US" dirty="0"/>
          </a:p>
        </p:txBody>
      </p:sp>
    </p:spTree>
    <p:extLst>
      <p:ext uri="{BB962C8B-B14F-4D97-AF65-F5344CB8AC3E}">
        <p14:creationId xmlns:p14="http://schemas.microsoft.com/office/powerpoint/2010/main" val="2250814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F46CD6A-62A7-904C-280C-4B0876CC15F6}"/>
              </a:ext>
            </a:extLst>
          </p:cNvPr>
          <p:cNvSpPr>
            <a:spLocks noGrp="1"/>
          </p:cNvSpPr>
          <p:nvPr>
            <p:ph type="body" sz="quarter" idx="12"/>
          </p:nvPr>
        </p:nvSpPr>
        <p:spPr>
          <a:xfrm>
            <a:off x="152400" y="318050"/>
            <a:ext cx="5943600" cy="1302027"/>
          </a:xfrm>
        </p:spPr>
        <p:txBody>
          <a:bodyPr/>
          <a:lstStyle/>
          <a:p>
            <a:r>
              <a:rPr lang="en-US" sz="4000" dirty="0"/>
              <a:t>What makes a track popular?</a:t>
            </a:r>
          </a:p>
        </p:txBody>
      </p:sp>
      <p:pic>
        <p:nvPicPr>
          <p:cNvPr id="9" name="Picture 8">
            <a:extLst>
              <a:ext uri="{FF2B5EF4-FFF2-40B4-BE49-F238E27FC236}">
                <a16:creationId xmlns:a16="http://schemas.microsoft.com/office/drawing/2014/main" id="{340284A9-702C-5C05-69BE-5669675E6A03}"/>
              </a:ext>
            </a:extLst>
          </p:cNvPr>
          <p:cNvPicPr>
            <a:picLocks noChangeAspect="1"/>
          </p:cNvPicPr>
          <p:nvPr/>
        </p:nvPicPr>
        <p:blipFill>
          <a:blip r:embed="rId2"/>
          <a:stretch>
            <a:fillRect/>
          </a:stretch>
        </p:blipFill>
        <p:spPr>
          <a:xfrm>
            <a:off x="619539" y="2296456"/>
            <a:ext cx="11134850" cy="3358910"/>
          </a:xfrm>
          <a:prstGeom prst="rect">
            <a:avLst/>
          </a:prstGeom>
        </p:spPr>
      </p:pic>
    </p:spTree>
    <p:extLst>
      <p:ext uri="{BB962C8B-B14F-4D97-AF65-F5344CB8AC3E}">
        <p14:creationId xmlns:p14="http://schemas.microsoft.com/office/powerpoint/2010/main" val="2633150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Placeholder 43" descr="Woman in hoodie dancing on neon background">
            <a:extLst>
              <a:ext uri="{FF2B5EF4-FFF2-40B4-BE49-F238E27FC236}">
                <a16:creationId xmlns:a16="http://schemas.microsoft.com/office/drawing/2014/main" id="{4A388B0F-F612-7554-040A-2E592E43A9F7}"/>
              </a:ext>
            </a:extLst>
          </p:cNvPr>
          <p:cNvPicPr>
            <a:picLocks noGrp="1" noChangeAspect="1"/>
          </p:cNvPicPr>
          <p:nvPr>
            <p:ph type="pic" sz="quarter" idx="13"/>
          </p:nvPr>
        </p:nvPicPr>
        <p:blipFill>
          <a:blip r:embed="rId2"/>
          <a:srcRect t="541" b="541"/>
          <a:stretch>
            <a:fillRect/>
          </a:stretch>
        </p:blipFill>
        <p:spPr/>
      </p:pic>
      <p:sp>
        <p:nvSpPr>
          <p:cNvPr id="11" name="Rectangle 10">
            <a:extLst>
              <a:ext uri="{FF2B5EF4-FFF2-40B4-BE49-F238E27FC236}">
                <a16:creationId xmlns:a16="http://schemas.microsoft.com/office/drawing/2014/main" id="{C962E043-E8CC-5BC0-3509-B27ACF5B53BC}"/>
              </a:ext>
              <a:ext uri="{C183D7F6-B498-43B3-948B-1728B52AA6E4}">
                <adec:decorative xmlns:adec="http://schemas.microsoft.com/office/drawing/2017/decorative" val="1"/>
              </a:ext>
            </a:extLst>
          </p:cNvPr>
          <p:cNvSpPr/>
          <p:nvPr/>
        </p:nvSpPr>
        <p:spPr>
          <a:xfrm>
            <a:off x="-1" y="-14990"/>
            <a:ext cx="4828527" cy="6858000"/>
          </a:xfrm>
          <a:prstGeom prst="rect">
            <a:avLst/>
          </a:prstGeom>
          <a:gradFill flip="none" rotWithShape="1">
            <a:gsLst>
              <a:gs pos="33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3239E9-6C2F-0D7A-050D-CD1A5D8CE44F}"/>
              </a:ext>
            </a:extLst>
          </p:cNvPr>
          <p:cNvSpPr>
            <a:spLocks noGrp="1"/>
          </p:cNvSpPr>
          <p:nvPr>
            <p:ph type="title"/>
          </p:nvPr>
        </p:nvSpPr>
        <p:spPr/>
        <p:txBody>
          <a:bodyPr/>
          <a:lstStyle/>
          <a:p>
            <a:r>
              <a:rPr lang="en-US" dirty="0"/>
              <a:t>CONTENTS</a:t>
            </a:r>
          </a:p>
        </p:txBody>
      </p:sp>
      <p:sp>
        <p:nvSpPr>
          <p:cNvPr id="5" name="Text Placeholder 4">
            <a:extLst>
              <a:ext uri="{FF2B5EF4-FFF2-40B4-BE49-F238E27FC236}">
                <a16:creationId xmlns:a16="http://schemas.microsoft.com/office/drawing/2014/main" id="{AB25C3C7-E6FA-3C62-FB2D-B48CB3849C35}"/>
              </a:ext>
            </a:extLst>
          </p:cNvPr>
          <p:cNvSpPr>
            <a:spLocks noGrp="1"/>
          </p:cNvSpPr>
          <p:nvPr>
            <p:ph type="body" sz="quarter" idx="12"/>
          </p:nvPr>
        </p:nvSpPr>
        <p:spPr/>
        <p:txBody>
          <a:bodyPr/>
          <a:lstStyle/>
          <a:p>
            <a:r>
              <a:rPr lang="en-US" dirty="0"/>
              <a:t>Dataset</a:t>
            </a:r>
          </a:p>
          <a:p>
            <a:r>
              <a:rPr lang="en-US" dirty="0"/>
              <a:t>exploration</a:t>
            </a:r>
          </a:p>
          <a:p>
            <a:r>
              <a:rPr lang="en-US" dirty="0"/>
              <a:t>Feature selection</a:t>
            </a:r>
          </a:p>
          <a:p>
            <a:r>
              <a:rPr lang="en-US" dirty="0"/>
              <a:t>model</a:t>
            </a:r>
          </a:p>
        </p:txBody>
      </p:sp>
    </p:spTree>
    <p:extLst>
      <p:ext uri="{BB962C8B-B14F-4D97-AF65-F5344CB8AC3E}">
        <p14:creationId xmlns:p14="http://schemas.microsoft.com/office/powerpoint/2010/main" val="3652319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p:txBody>
          <a:bodyPr/>
          <a:lstStyle/>
          <a:p>
            <a:r>
              <a:rPr lang="en-US" sz="6000" dirty="0">
                <a:ln w="12700">
                  <a:solidFill>
                    <a:schemeClr val="accent1">
                      <a:lumMod val="60000"/>
                      <a:lumOff val="40000"/>
                    </a:schemeClr>
                  </a:solidFill>
                </a:ln>
                <a:noFill/>
                <a:effectLst>
                  <a:glow rad="88900">
                    <a:schemeClr val="accent1">
                      <a:alpha val="50000"/>
                    </a:schemeClr>
                  </a:glow>
                </a:effectLst>
              </a:rPr>
              <a:t>Dataset</a:t>
            </a:r>
            <a:endParaRPr lang="en-US" dirty="0"/>
          </a:p>
        </p:txBody>
      </p:sp>
      <p:sp>
        <p:nvSpPr>
          <p:cNvPr id="5" name="Text Placeholder 4">
            <a:extLst>
              <a:ext uri="{FF2B5EF4-FFF2-40B4-BE49-F238E27FC236}">
                <a16:creationId xmlns:a16="http://schemas.microsoft.com/office/drawing/2014/main" id="{91891EFA-AEC5-5C95-4C23-3F4B15360843}"/>
              </a:ext>
            </a:extLst>
          </p:cNvPr>
          <p:cNvSpPr>
            <a:spLocks noGrp="1"/>
          </p:cNvSpPr>
          <p:nvPr>
            <p:ph type="body" sz="quarter" idx="12"/>
          </p:nvPr>
        </p:nvSpPr>
        <p:spPr/>
        <p:txBody>
          <a:bodyPr/>
          <a:lstStyle/>
          <a:p>
            <a:r>
              <a:rPr lang="en-US" sz="1400" dirty="0">
                <a:solidFill>
                  <a:schemeClr val="bg1"/>
                </a:solidFill>
                <a:ea typeface="+mn-lt"/>
                <a:cs typeface="+mn-lt"/>
              </a:rPr>
              <a:t>The Spotify Tracks DB is a music database consisting of approximately 232,725 tracks. The dataset has been cleaned, and specific features such as key, mode, and time signature have been standardized. The dataset includes tracks from 26 different genres, with approximately 10,000 tracks per genre.</a:t>
            </a:r>
            <a:endParaRPr lang="en-US" sz="1400" dirty="0">
              <a:solidFill>
                <a:schemeClr val="bg1"/>
              </a:solidFill>
              <a:cs typeface="Calibri" panose="020F0502020204030204"/>
            </a:endParaRPr>
          </a:p>
        </p:txBody>
      </p:sp>
    </p:spTree>
    <p:extLst>
      <p:ext uri="{BB962C8B-B14F-4D97-AF65-F5344CB8AC3E}">
        <p14:creationId xmlns:p14="http://schemas.microsoft.com/office/powerpoint/2010/main" val="3468389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AFD622-74B1-855D-4F5A-C429A5B86AAB}"/>
              </a:ext>
              <a:ext uri="{C183D7F6-B498-43B3-948B-1728B52AA6E4}">
                <adec:decorative xmlns:adec="http://schemas.microsoft.com/office/drawing/2017/decorative" val="1"/>
              </a:ext>
            </a:extLst>
          </p:cNvPr>
          <p:cNvSpPr/>
          <p:nvPr/>
        </p:nvSpPr>
        <p:spPr>
          <a:xfrm flipH="1">
            <a:off x="9170126" y="18288"/>
            <a:ext cx="3021874"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ubtitle 4">
            <a:extLst>
              <a:ext uri="{FF2B5EF4-FFF2-40B4-BE49-F238E27FC236}">
                <a16:creationId xmlns:a16="http://schemas.microsoft.com/office/drawing/2014/main" id="{513022F7-1E60-F6A7-77FC-5843526C8F29}"/>
              </a:ext>
            </a:extLst>
          </p:cNvPr>
          <p:cNvSpPr>
            <a:spLocks noGrp="1"/>
          </p:cNvSpPr>
          <p:nvPr>
            <p:ph type="subTitle" idx="1"/>
          </p:nvPr>
        </p:nvSpPr>
        <p:spPr/>
        <p:txBody>
          <a:bodyPr/>
          <a:lstStyle/>
          <a:p>
            <a:r>
              <a:rPr lang="en-US" cap="all" dirty="0">
                <a:solidFill>
                  <a:schemeClr val="bg1"/>
                </a:solidFill>
              </a:rPr>
              <a:t>I used tableau to explore some of the interesting relations the data had to offer</a:t>
            </a:r>
          </a:p>
        </p:txBody>
      </p:sp>
      <p:sp>
        <p:nvSpPr>
          <p:cNvPr id="3" name="Text Placeholder 2">
            <a:extLst>
              <a:ext uri="{FF2B5EF4-FFF2-40B4-BE49-F238E27FC236}">
                <a16:creationId xmlns:a16="http://schemas.microsoft.com/office/drawing/2014/main" id="{1F46CD6A-62A7-904C-280C-4B0876CC15F6}"/>
              </a:ext>
            </a:extLst>
          </p:cNvPr>
          <p:cNvSpPr>
            <a:spLocks noGrp="1"/>
          </p:cNvSpPr>
          <p:nvPr>
            <p:ph type="body" sz="quarter" idx="12"/>
          </p:nvPr>
        </p:nvSpPr>
        <p:spPr/>
        <p:txBody>
          <a:bodyPr/>
          <a:lstStyle/>
          <a:p>
            <a:r>
              <a:rPr lang="en-US" dirty="0"/>
              <a:t>exploration</a:t>
            </a:r>
          </a:p>
        </p:txBody>
      </p:sp>
      <p:sp>
        <p:nvSpPr>
          <p:cNvPr id="11" name="TextBox 10">
            <a:extLst>
              <a:ext uri="{FF2B5EF4-FFF2-40B4-BE49-F238E27FC236}">
                <a16:creationId xmlns:a16="http://schemas.microsoft.com/office/drawing/2014/main" id="{B4DED689-8334-4FDF-FFFA-A6FEECAB3A5A}"/>
              </a:ext>
            </a:extLst>
          </p:cNvPr>
          <p:cNvSpPr txBox="1"/>
          <p:nvPr/>
        </p:nvSpPr>
        <p:spPr>
          <a:xfrm>
            <a:off x="9526157" y="1028699"/>
            <a:ext cx="2309812" cy="5221429"/>
          </a:xfrm>
          <a:prstGeom prst="rect">
            <a:avLst/>
          </a:prstGeom>
          <a:noFill/>
        </p:spPr>
        <p:txBody>
          <a:bodyPr wrap="square">
            <a:spAutoFit/>
          </a:bodyPr>
          <a:lstStyle/>
          <a:p>
            <a:pPr>
              <a:lnSpc>
                <a:spcPct val="150000"/>
              </a:lnSpc>
            </a:pPr>
            <a:r>
              <a:rPr lang="en-US" sz="1600" b="1" dirty="0">
                <a:solidFill>
                  <a:schemeClr val="bg1"/>
                </a:solidFill>
                <a:ea typeface="+mn-lt"/>
                <a:cs typeface="+mn-lt"/>
              </a:rPr>
              <a:t>genre </a:t>
            </a:r>
          </a:p>
          <a:p>
            <a:pPr>
              <a:lnSpc>
                <a:spcPct val="150000"/>
              </a:lnSpc>
            </a:pPr>
            <a:r>
              <a:rPr lang="en-US" sz="1600" b="1" dirty="0" err="1">
                <a:solidFill>
                  <a:schemeClr val="bg1"/>
                </a:solidFill>
                <a:ea typeface="+mn-lt"/>
                <a:cs typeface="+mn-lt"/>
              </a:rPr>
              <a:t>artist_name</a:t>
            </a:r>
            <a:endParaRPr lang="en-US" sz="1600" b="1" dirty="0">
              <a:solidFill>
                <a:schemeClr val="bg1"/>
              </a:solidFill>
              <a:ea typeface="+mn-lt"/>
              <a:cs typeface="+mn-lt"/>
            </a:endParaRPr>
          </a:p>
          <a:p>
            <a:pPr>
              <a:lnSpc>
                <a:spcPct val="150000"/>
              </a:lnSpc>
            </a:pPr>
            <a:r>
              <a:rPr lang="en-US" sz="1600" b="1" dirty="0" err="1">
                <a:solidFill>
                  <a:schemeClr val="bg1"/>
                </a:solidFill>
                <a:ea typeface="+mn-lt"/>
                <a:cs typeface="+mn-lt"/>
              </a:rPr>
              <a:t>track_name</a:t>
            </a:r>
            <a:r>
              <a:rPr lang="en-US" sz="1600" b="1" dirty="0">
                <a:solidFill>
                  <a:schemeClr val="bg1"/>
                </a:solidFill>
                <a:ea typeface="+mn-lt"/>
                <a:cs typeface="+mn-lt"/>
              </a:rPr>
              <a:t> </a:t>
            </a:r>
            <a:r>
              <a:rPr lang="en-US" sz="1600" b="1" dirty="0" err="1">
                <a:solidFill>
                  <a:schemeClr val="bg1"/>
                </a:solidFill>
                <a:ea typeface="+mn-lt"/>
                <a:cs typeface="+mn-lt"/>
              </a:rPr>
              <a:t>track_id</a:t>
            </a:r>
            <a:r>
              <a:rPr lang="en-US" sz="1600" b="1" dirty="0">
                <a:solidFill>
                  <a:schemeClr val="bg1"/>
                </a:solidFill>
                <a:ea typeface="+mn-lt"/>
                <a:cs typeface="+mn-lt"/>
              </a:rPr>
              <a:t> </a:t>
            </a:r>
          </a:p>
          <a:p>
            <a:pPr>
              <a:lnSpc>
                <a:spcPct val="150000"/>
              </a:lnSpc>
            </a:pPr>
            <a:r>
              <a:rPr lang="en-US" sz="1600" b="1" dirty="0">
                <a:solidFill>
                  <a:schemeClr val="bg1"/>
                </a:solidFill>
                <a:ea typeface="+mn-lt"/>
                <a:cs typeface="+mn-lt"/>
              </a:rPr>
              <a:t>popularity </a:t>
            </a:r>
            <a:r>
              <a:rPr lang="en-US" sz="1600" b="1" dirty="0" err="1">
                <a:solidFill>
                  <a:schemeClr val="bg1"/>
                </a:solidFill>
                <a:ea typeface="+mn-lt"/>
                <a:cs typeface="+mn-lt"/>
              </a:rPr>
              <a:t>acousticness</a:t>
            </a:r>
            <a:r>
              <a:rPr lang="en-US" sz="1600" b="1" dirty="0">
                <a:solidFill>
                  <a:schemeClr val="bg1"/>
                </a:solidFill>
                <a:ea typeface="+mn-lt"/>
                <a:cs typeface="+mn-lt"/>
              </a:rPr>
              <a:t> danceability duration</a:t>
            </a:r>
          </a:p>
          <a:p>
            <a:pPr>
              <a:lnSpc>
                <a:spcPct val="150000"/>
              </a:lnSpc>
            </a:pPr>
            <a:r>
              <a:rPr lang="en-US" sz="1600" b="1" dirty="0">
                <a:solidFill>
                  <a:schemeClr val="bg1"/>
                </a:solidFill>
                <a:ea typeface="+mn-lt"/>
                <a:cs typeface="+mn-lt"/>
              </a:rPr>
              <a:t>energy instrumentalness key </a:t>
            </a:r>
          </a:p>
          <a:p>
            <a:pPr>
              <a:lnSpc>
                <a:spcPct val="150000"/>
              </a:lnSpc>
            </a:pPr>
            <a:r>
              <a:rPr lang="en-US" sz="1600" b="1" dirty="0">
                <a:solidFill>
                  <a:schemeClr val="bg1"/>
                </a:solidFill>
                <a:ea typeface="+mn-lt"/>
                <a:cs typeface="+mn-lt"/>
              </a:rPr>
              <a:t>liveness </a:t>
            </a:r>
          </a:p>
          <a:p>
            <a:pPr>
              <a:lnSpc>
                <a:spcPct val="150000"/>
              </a:lnSpc>
            </a:pPr>
            <a:r>
              <a:rPr lang="en-US" sz="1600" b="1" dirty="0">
                <a:solidFill>
                  <a:schemeClr val="bg1"/>
                </a:solidFill>
                <a:ea typeface="+mn-lt"/>
                <a:cs typeface="+mn-lt"/>
              </a:rPr>
              <a:t>Loudness</a:t>
            </a:r>
          </a:p>
          <a:p>
            <a:pPr>
              <a:lnSpc>
                <a:spcPct val="150000"/>
              </a:lnSpc>
            </a:pPr>
            <a:r>
              <a:rPr lang="en-US" sz="1600" b="1" dirty="0">
                <a:solidFill>
                  <a:schemeClr val="bg1"/>
                </a:solidFill>
                <a:ea typeface="+mn-lt"/>
                <a:cs typeface="+mn-lt"/>
              </a:rPr>
              <a:t>mode </a:t>
            </a:r>
          </a:p>
          <a:p>
            <a:pPr>
              <a:lnSpc>
                <a:spcPct val="150000"/>
              </a:lnSpc>
            </a:pPr>
            <a:r>
              <a:rPr lang="en-US" sz="1600" b="1" dirty="0" err="1">
                <a:solidFill>
                  <a:schemeClr val="bg1"/>
                </a:solidFill>
                <a:ea typeface="+mn-lt"/>
                <a:cs typeface="+mn-lt"/>
              </a:rPr>
              <a:t>speechiness</a:t>
            </a:r>
            <a:r>
              <a:rPr lang="en-US" sz="1600" b="1" dirty="0">
                <a:solidFill>
                  <a:schemeClr val="bg1"/>
                </a:solidFill>
                <a:ea typeface="+mn-lt"/>
                <a:cs typeface="+mn-lt"/>
              </a:rPr>
              <a:t> tempo </a:t>
            </a:r>
            <a:r>
              <a:rPr lang="en-US" sz="1600" b="1" dirty="0" err="1">
                <a:solidFill>
                  <a:schemeClr val="bg1"/>
                </a:solidFill>
                <a:ea typeface="+mn-lt"/>
                <a:cs typeface="+mn-lt"/>
              </a:rPr>
              <a:t>time_signature</a:t>
            </a:r>
            <a:r>
              <a:rPr lang="en-US" sz="1600" b="1" dirty="0">
                <a:solidFill>
                  <a:schemeClr val="bg1"/>
                </a:solidFill>
                <a:ea typeface="+mn-lt"/>
                <a:cs typeface="+mn-lt"/>
              </a:rPr>
              <a:t> valence</a:t>
            </a:r>
            <a:endParaRPr lang="en-EC" sz="1600" b="1" dirty="0">
              <a:solidFill>
                <a:schemeClr val="bg1"/>
              </a:solidFill>
              <a:ea typeface="+mn-lt"/>
              <a:cs typeface="+mn-lt"/>
            </a:endParaRPr>
          </a:p>
        </p:txBody>
      </p:sp>
      <p:sp>
        <p:nvSpPr>
          <p:cNvPr id="12" name="Title 3">
            <a:extLst>
              <a:ext uri="{FF2B5EF4-FFF2-40B4-BE49-F238E27FC236}">
                <a16:creationId xmlns:a16="http://schemas.microsoft.com/office/drawing/2014/main" id="{92FFD14B-0F45-7496-C06F-2AC8E48ADEB3}"/>
              </a:ext>
            </a:extLst>
          </p:cNvPr>
          <p:cNvSpPr>
            <a:spLocks noGrp="1"/>
          </p:cNvSpPr>
          <p:nvPr>
            <p:ph type="title"/>
          </p:nvPr>
        </p:nvSpPr>
        <p:spPr>
          <a:xfrm rot="16200000">
            <a:off x="6091360" y="1943099"/>
            <a:ext cx="4800600" cy="2971800"/>
          </a:xfrm>
        </p:spPr>
        <p:txBody>
          <a:bodyPr/>
          <a:lstStyle/>
          <a:p>
            <a:r>
              <a:rPr lang="en-US" sz="4400" dirty="0"/>
              <a:t>columns</a:t>
            </a:r>
          </a:p>
        </p:txBody>
      </p:sp>
    </p:spTree>
    <p:extLst>
      <p:ext uri="{BB962C8B-B14F-4D97-AF65-F5344CB8AC3E}">
        <p14:creationId xmlns:p14="http://schemas.microsoft.com/office/powerpoint/2010/main" val="2611157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24E7A8-CB38-5407-D2F1-8E2BB72BFD9B}"/>
              </a:ext>
            </a:extLst>
          </p:cNvPr>
          <p:cNvPicPr>
            <a:picLocks noChangeAspect="1"/>
          </p:cNvPicPr>
          <p:nvPr/>
        </p:nvPicPr>
        <p:blipFill>
          <a:blip r:embed="rId2"/>
          <a:stretch>
            <a:fillRect/>
          </a:stretch>
        </p:blipFill>
        <p:spPr>
          <a:xfrm>
            <a:off x="1679713" y="1399738"/>
            <a:ext cx="9362835" cy="5293272"/>
          </a:xfrm>
          <a:prstGeom prst="rect">
            <a:avLst/>
          </a:prstGeom>
        </p:spPr>
      </p:pic>
      <p:graphicFrame>
        <p:nvGraphicFramePr>
          <p:cNvPr id="3" name="Table 2">
            <a:extLst>
              <a:ext uri="{FF2B5EF4-FFF2-40B4-BE49-F238E27FC236}">
                <a16:creationId xmlns:a16="http://schemas.microsoft.com/office/drawing/2014/main" id="{41DFE5AA-D037-4C2B-700C-DE7433504EEE}"/>
              </a:ext>
            </a:extLst>
          </p:cNvPr>
          <p:cNvGraphicFramePr>
            <a:graphicFrameLocks noGrp="1"/>
          </p:cNvGraphicFramePr>
          <p:nvPr>
            <p:extLst>
              <p:ext uri="{D42A27DB-BD31-4B8C-83A1-F6EECF244321}">
                <p14:modId xmlns:p14="http://schemas.microsoft.com/office/powerpoint/2010/main" val="3148791535"/>
              </p:ext>
            </p:extLst>
          </p:nvPr>
        </p:nvGraphicFramePr>
        <p:xfrm>
          <a:off x="326189" y="204848"/>
          <a:ext cx="6794500" cy="1097280"/>
        </p:xfrm>
        <a:graphic>
          <a:graphicData uri="http://schemas.openxmlformats.org/drawingml/2006/table">
            <a:tbl>
              <a:tblPr/>
              <a:tblGrid>
                <a:gridCol w="3397250">
                  <a:extLst>
                    <a:ext uri="{9D8B030D-6E8A-4147-A177-3AD203B41FA5}">
                      <a16:colId xmlns:a16="http://schemas.microsoft.com/office/drawing/2014/main" val="2207221463"/>
                    </a:ext>
                  </a:extLst>
                </a:gridCol>
                <a:gridCol w="3397250">
                  <a:extLst>
                    <a:ext uri="{9D8B030D-6E8A-4147-A177-3AD203B41FA5}">
                      <a16:colId xmlns:a16="http://schemas.microsoft.com/office/drawing/2014/main" val="2644193798"/>
                    </a:ext>
                  </a:extLst>
                </a:gridCol>
              </a:tblGrid>
              <a:tr h="0">
                <a:tc>
                  <a:txBody>
                    <a:bodyPr/>
                    <a:lstStyle/>
                    <a:p>
                      <a:r>
                        <a:rPr lang="en-US" b="1">
                          <a:solidFill>
                            <a:schemeClr val="bg1"/>
                          </a:solidFill>
                          <a:effectLst/>
                        </a:rPr>
                        <a:t>R-Squared:</a:t>
                      </a:r>
                      <a:endParaRPr lang="en-US">
                        <a:solidFill>
                          <a:schemeClr val="bg1"/>
                        </a:solidFill>
                        <a:effectLst/>
                      </a:endParaRPr>
                    </a:p>
                  </a:txBody>
                  <a:tcPr marR="38100" anchor="ctr">
                    <a:lnL>
                      <a:noFill/>
                    </a:lnL>
                    <a:lnR>
                      <a:noFill/>
                    </a:lnR>
                    <a:lnT>
                      <a:noFill/>
                    </a:lnT>
                    <a:lnB>
                      <a:noFill/>
                    </a:lnB>
                  </a:tcPr>
                </a:tc>
                <a:tc>
                  <a:txBody>
                    <a:bodyPr/>
                    <a:lstStyle/>
                    <a:p>
                      <a:r>
                        <a:rPr lang="en-EC">
                          <a:solidFill>
                            <a:schemeClr val="bg1"/>
                          </a:solidFill>
                          <a:effectLst/>
                        </a:rPr>
                        <a:t>0,880413</a:t>
                      </a:r>
                    </a:p>
                  </a:txBody>
                  <a:tcPr marR="38100" anchor="ctr">
                    <a:lnL>
                      <a:noFill/>
                    </a:lnL>
                    <a:lnR>
                      <a:noFill/>
                    </a:lnR>
                    <a:lnT>
                      <a:noFill/>
                    </a:lnT>
                    <a:lnB>
                      <a:noFill/>
                    </a:lnB>
                  </a:tcPr>
                </a:tc>
                <a:extLst>
                  <a:ext uri="{0D108BD9-81ED-4DB2-BD59-A6C34878D82A}">
                    <a16:rowId xmlns:a16="http://schemas.microsoft.com/office/drawing/2014/main" val="2804877246"/>
                  </a:ext>
                </a:extLst>
              </a:tr>
              <a:tr h="0">
                <a:tc>
                  <a:txBody>
                    <a:bodyPr/>
                    <a:lstStyle/>
                    <a:p>
                      <a:r>
                        <a:rPr lang="en-US" b="1">
                          <a:solidFill>
                            <a:schemeClr val="bg1"/>
                          </a:solidFill>
                          <a:effectLst/>
                        </a:rPr>
                        <a:t>Standard error:</a:t>
                      </a:r>
                      <a:endParaRPr lang="en-US">
                        <a:solidFill>
                          <a:schemeClr val="bg1"/>
                        </a:solidFill>
                        <a:effectLst/>
                      </a:endParaRPr>
                    </a:p>
                  </a:txBody>
                  <a:tcPr marR="38100" anchor="ctr">
                    <a:lnL>
                      <a:noFill/>
                    </a:lnL>
                    <a:lnR>
                      <a:noFill/>
                    </a:lnR>
                    <a:lnT>
                      <a:noFill/>
                    </a:lnT>
                    <a:lnB>
                      <a:noFill/>
                    </a:lnB>
                  </a:tcPr>
                </a:tc>
                <a:tc>
                  <a:txBody>
                    <a:bodyPr/>
                    <a:lstStyle/>
                    <a:p>
                      <a:r>
                        <a:rPr lang="en-EC">
                          <a:solidFill>
                            <a:schemeClr val="bg1"/>
                          </a:solidFill>
                          <a:effectLst/>
                        </a:rPr>
                        <a:t>0,0348924</a:t>
                      </a:r>
                    </a:p>
                  </a:txBody>
                  <a:tcPr marR="38100" anchor="ctr">
                    <a:lnL>
                      <a:noFill/>
                    </a:lnL>
                    <a:lnR>
                      <a:noFill/>
                    </a:lnR>
                    <a:lnT>
                      <a:noFill/>
                    </a:lnT>
                    <a:lnB>
                      <a:noFill/>
                    </a:lnB>
                  </a:tcPr>
                </a:tc>
                <a:extLst>
                  <a:ext uri="{0D108BD9-81ED-4DB2-BD59-A6C34878D82A}">
                    <a16:rowId xmlns:a16="http://schemas.microsoft.com/office/drawing/2014/main" val="1635245934"/>
                  </a:ext>
                </a:extLst>
              </a:tr>
              <a:tr h="0">
                <a:tc>
                  <a:txBody>
                    <a:bodyPr/>
                    <a:lstStyle/>
                    <a:p>
                      <a:r>
                        <a:rPr lang="en-US" b="1">
                          <a:solidFill>
                            <a:schemeClr val="bg1"/>
                          </a:solidFill>
                          <a:effectLst/>
                        </a:rPr>
                        <a:t>p-value (significance):</a:t>
                      </a:r>
                      <a:endParaRPr lang="en-US">
                        <a:solidFill>
                          <a:schemeClr val="bg1"/>
                        </a:solidFill>
                        <a:effectLst/>
                      </a:endParaRPr>
                    </a:p>
                  </a:txBody>
                  <a:tcPr marR="38100" anchor="ctr">
                    <a:lnL>
                      <a:noFill/>
                    </a:lnL>
                    <a:lnR>
                      <a:noFill/>
                    </a:lnR>
                    <a:lnT>
                      <a:noFill/>
                    </a:lnT>
                    <a:lnB>
                      <a:noFill/>
                    </a:lnB>
                  </a:tcPr>
                </a:tc>
                <a:tc>
                  <a:txBody>
                    <a:bodyPr/>
                    <a:lstStyle/>
                    <a:p>
                      <a:r>
                        <a:rPr lang="en-EC" dirty="0">
                          <a:solidFill>
                            <a:schemeClr val="bg1"/>
                          </a:solidFill>
                          <a:effectLst/>
                        </a:rPr>
                        <a:t>&lt; 0,0001</a:t>
                      </a:r>
                    </a:p>
                  </a:txBody>
                  <a:tcPr marR="38100" anchor="ctr">
                    <a:lnL>
                      <a:noFill/>
                    </a:lnL>
                    <a:lnR>
                      <a:noFill/>
                    </a:lnR>
                    <a:lnT>
                      <a:noFill/>
                    </a:lnT>
                    <a:lnB>
                      <a:noFill/>
                    </a:lnB>
                  </a:tcPr>
                </a:tc>
                <a:extLst>
                  <a:ext uri="{0D108BD9-81ED-4DB2-BD59-A6C34878D82A}">
                    <a16:rowId xmlns:a16="http://schemas.microsoft.com/office/drawing/2014/main" val="327805319"/>
                  </a:ext>
                </a:extLst>
              </a:tr>
            </a:tbl>
          </a:graphicData>
        </a:graphic>
      </p:graphicFrame>
      <p:sp>
        <p:nvSpPr>
          <p:cNvPr id="4" name="Title 3">
            <a:extLst>
              <a:ext uri="{FF2B5EF4-FFF2-40B4-BE49-F238E27FC236}">
                <a16:creationId xmlns:a16="http://schemas.microsoft.com/office/drawing/2014/main" id="{8B503A2D-00E8-E773-818B-6125D62B7FD9}"/>
              </a:ext>
            </a:extLst>
          </p:cNvPr>
          <p:cNvSpPr>
            <a:spLocks noGrp="1"/>
          </p:cNvSpPr>
          <p:nvPr>
            <p:ph type="title"/>
          </p:nvPr>
        </p:nvSpPr>
        <p:spPr>
          <a:xfrm>
            <a:off x="6096000" y="-64610"/>
            <a:ext cx="3599292" cy="1371104"/>
          </a:xfrm>
        </p:spPr>
        <p:txBody>
          <a:bodyPr/>
          <a:lstStyle/>
          <a:p>
            <a:r>
              <a:rPr lang="en-US" sz="2800" dirty="0"/>
              <a:t>Danceability</a:t>
            </a:r>
          </a:p>
        </p:txBody>
      </p:sp>
    </p:spTree>
    <p:extLst>
      <p:ext uri="{BB962C8B-B14F-4D97-AF65-F5344CB8AC3E}">
        <p14:creationId xmlns:p14="http://schemas.microsoft.com/office/powerpoint/2010/main" val="235072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7F2FB8-952D-7444-03BD-000819EE1035}"/>
              </a:ext>
            </a:extLst>
          </p:cNvPr>
          <p:cNvPicPr>
            <a:picLocks noChangeAspect="1"/>
          </p:cNvPicPr>
          <p:nvPr/>
        </p:nvPicPr>
        <p:blipFill>
          <a:blip r:embed="rId2"/>
          <a:stretch>
            <a:fillRect/>
          </a:stretch>
        </p:blipFill>
        <p:spPr>
          <a:xfrm>
            <a:off x="1745079" y="1447896"/>
            <a:ext cx="9279355" cy="5410104"/>
          </a:xfrm>
          <a:prstGeom prst="rect">
            <a:avLst/>
          </a:prstGeom>
        </p:spPr>
      </p:pic>
      <p:graphicFrame>
        <p:nvGraphicFramePr>
          <p:cNvPr id="6" name="Table 5">
            <a:extLst>
              <a:ext uri="{FF2B5EF4-FFF2-40B4-BE49-F238E27FC236}">
                <a16:creationId xmlns:a16="http://schemas.microsoft.com/office/drawing/2014/main" id="{2332DF67-6108-AAC9-7914-1CEE3785C90B}"/>
              </a:ext>
            </a:extLst>
          </p:cNvPr>
          <p:cNvGraphicFramePr>
            <a:graphicFrameLocks noGrp="1"/>
          </p:cNvGraphicFramePr>
          <p:nvPr>
            <p:extLst>
              <p:ext uri="{D42A27DB-BD31-4B8C-83A1-F6EECF244321}">
                <p14:modId xmlns:p14="http://schemas.microsoft.com/office/powerpoint/2010/main" val="3768290085"/>
              </p:ext>
            </p:extLst>
          </p:nvPr>
        </p:nvGraphicFramePr>
        <p:xfrm>
          <a:off x="1382629" y="338584"/>
          <a:ext cx="6794500" cy="1097280"/>
        </p:xfrm>
        <a:graphic>
          <a:graphicData uri="http://schemas.openxmlformats.org/drawingml/2006/table">
            <a:tbl>
              <a:tblPr/>
              <a:tblGrid>
                <a:gridCol w="3397250">
                  <a:extLst>
                    <a:ext uri="{9D8B030D-6E8A-4147-A177-3AD203B41FA5}">
                      <a16:colId xmlns:a16="http://schemas.microsoft.com/office/drawing/2014/main" val="3114110084"/>
                    </a:ext>
                  </a:extLst>
                </a:gridCol>
                <a:gridCol w="3397250">
                  <a:extLst>
                    <a:ext uri="{9D8B030D-6E8A-4147-A177-3AD203B41FA5}">
                      <a16:colId xmlns:a16="http://schemas.microsoft.com/office/drawing/2014/main" val="2922404030"/>
                    </a:ext>
                  </a:extLst>
                </a:gridCol>
              </a:tblGrid>
              <a:tr h="0">
                <a:tc>
                  <a:txBody>
                    <a:bodyPr/>
                    <a:lstStyle/>
                    <a:p>
                      <a:r>
                        <a:rPr lang="en-US" b="1">
                          <a:solidFill>
                            <a:schemeClr val="bg1"/>
                          </a:solidFill>
                          <a:effectLst/>
                        </a:rPr>
                        <a:t>R-Squared:</a:t>
                      </a:r>
                      <a:endParaRPr lang="en-US">
                        <a:solidFill>
                          <a:schemeClr val="bg1"/>
                        </a:solidFill>
                        <a:effectLst/>
                      </a:endParaRPr>
                    </a:p>
                  </a:txBody>
                  <a:tcPr marR="38100" anchor="ctr">
                    <a:lnL>
                      <a:noFill/>
                    </a:lnL>
                    <a:lnR>
                      <a:noFill/>
                    </a:lnR>
                    <a:lnT>
                      <a:noFill/>
                    </a:lnT>
                    <a:lnB>
                      <a:noFill/>
                    </a:lnB>
                  </a:tcPr>
                </a:tc>
                <a:tc>
                  <a:txBody>
                    <a:bodyPr/>
                    <a:lstStyle/>
                    <a:p>
                      <a:r>
                        <a:rPr lang="en-EC">
                          <a:solidFill>
                            <a:schemeClr val="bg1"/>
                          </a:solidFill>
                          <a:effectLst/>
                        </a:rPr>
                        <a:t>0,477161</a:t>
                      </a:r>
                    </a:p>
                  </a:txBody>
                  <a:tcPr marR="38100" anchor="ctr">
                    <a:lnL>
                      <a:noFill/>
                    </a:lnL>
                    <a:lnR>
                      <a:noFill/>
                    </a:lnR>
                    <a:lnT>
                      <a:noFill/>
                    </a:lnT>
                    <a:lnB>
                      <a:noFill/>
                    </a:lnB>
                  </a:tcPr>
                </a:tc>
                <a:extLst>
                  <a:ext uri="{0D108BD9-81ED-4DB2-BD59-A6C34878D82A}">
                    <a16:rowId xmlns:a16="http://schemas.microsoft.com/office/drawing/2014/main" val="2798185964"/>
                  </a:ext>
                </a:extLst>
              </a:tr>
              <a:tr h="0">
                <a:tc>
                  <a:txBody>
                    <a:bodyPr/>
                    <a:lstStyle/>
                    <a:p>
                      <a:r>
                        <a:rPr lang="en-US" b="1">
                          <a:solidFill>
                            <a:schemeClr val="bg1"/>
                          </a:solidFill>
                          <a:effectLst/>
                        </a:rPr>
                        <a:t>Standard error:</a:t>
                      </a:r>
                      <a:endParaRPr lang="en-US">
                        <a:solidFill>
                          <a:schemeClr val="bg1"/>
                        </a:solidFill>
                        <a:effectLst/>
                      </a:endParaRPr>
                    </a:p>
                  </a:txBody>
                  <a:tcPr marR="38100" anchor="ctr">
                    <a:lnL>
                      <a:noFill/>
                    </a:lnL>
                    <a:lnR>
                      <a:noFill/>
                    </a:lnR>
                    <a:lnT>
                      <a:noFill/>
                    </a:lnT>
                    <a:lnB>
                      <a:noFill/>
                    </a:lnB>
                  </a:tcPr>
                </a:tc>
                <a:tc>
                  <a:txBody>
                    <a:bodyPr/>
                    <a:lstStyle/>
                    <a:p>
                      <a:r>
                        <a:rPr lang="en-EC">
                          <a:solidFill>
                            <a:schemeClr val="bg1"/>
                          </a:solidFill>
                          <a:effectLst/>
                        </a:rPr>
                        <a:t>0,0801542</a:t>
                      </a:r>
                    </a:p>
                  </a:txBody>
                  <a:tcPr marR="38100" anchor="ctr">
                    <a:lnL>
                      <a:noFill/>
                    </a:lnL>
                    <a:lnR>
                      <a:noFill/>
                    </a:lnR>
                    <a:lnT>
                      <a:noFill/>
                    </a:lnT>
                    <a:lnB>
                      <a:noFill/>
                    </a:lnB>
                  </a:tcPr>
                </a:tc>
                <a:extLst>
                  <a:ext uri="{0D108BD9-81ED-4DB2-BD59-A6C34878D82A}">
                    <a16:rowId xmlns:a16="http://schemas.microsoft.com/office/drawing/2014/main" val="29337079"/>
                  </a:ext>
                </a:extLst>
              </a:tr>
              <a:tr h="0">
                <a:tc>
                  <a:txBody>
                    <a:bodyPr/>
                    <a:lstStyle/>
                    <a:p>
                      <a:r>
                        <a:rPr lang="en-US" b="1">
                          <a:solidFill>
                            <a:schemeClr val="bg1"/>
                          </a:solidFill>
                          <a:effectLst/>
                        </a:rPr>
                        <a:t>p-value (significance):</a:t>
                      </a:r>
                      <a:endParaRPr lang="en-US">
                        <a:solidFill>
                          <a:schemeClr val="bg1"/>
                        </a:solidFill>
                        <a:effectLst/>
                      </a:endParaRPr>
                    </a:p>
                  </a:txBody>
                  <a:tcPr marR="38100" anchor="ctr">
                    <a:lnL>
                      <a:noFill/>
                    </a:lnL>
                    <a:lnR>
                      <a:noFill/>
                    </a:lnR>
                    <a:lnT>
                      <a:noFill/>
                    </a:lnT>
                    <a:lnB>
                      <a:noFill/>
                    </a:lnB>
                  </a:tcPr>
                </a:tc>
                <a:tc>
                  <a:txBody>
                    <a:bodyPr/>
                    <a:lstStyle/>
                    <a:p>
                      <a:r>
                        <a:rPr lang="en-EC" dirty="0">
                          <a:solidFill>
                            <a:schemeClr val="bg1"/>
                          </a:solidFill>
                          <a:effectLst/>
                        </a:rPr>
                        <a:t>&lt; 0,0001</a:t>
                      </a:r>
                    </a:p>
                  </a:txBody>
                  <a:tcPr marR="38100" anchor="ctr">
                    <a:lnL>
                      <a:noFill/>
                    </a:lnL>
                    <a:lnR>
                      <a:noFill/>
                    </a:lnR>
                    <a:lnT>
                      <a:noFill/>
                    </a:lnT>
                    <a:lnB>
                      <a:noFill/>
                    </a:lnB>
                  </a:tcPr>
                </a:tc>
                <a:extLst>
                  <a:ext uri="{0D108BD9-81ED-4DB2-BD59-A6C34878D82A}">
                    <a16:rowId xmlns:a16="http://schemas.microsoft.com/office/drawing/2014/main" val="3659393326"/>
                  </a:ext>
                </a:extLst>
              </a:tr>
            </a:tbl>
          </a:graphicData>
        </a:graphic>
      </p:graphicFrame>
      <p:sp>
        <p:nvSpPr>
          <p:cNvPr id="7" name="Title 3">
            <a:extLst>
              <a:ext uri="{FF2B5EF4-FFF2-40B4-BE49-F238E27FC236}">
                <a16:creationId xmlns:a16="http://schemas.microsoft.com/office/drawing/2014/main" id="{227A602F-3F29-CE1A-E2E0-2C1F561CA89C}"/>
              </a:ext>
            </a:extLst>
          </p:cNvPr>
          <p:cNvSpPr>
            <a:spLocks noGrp="1"/>
          </p:cNvSpPr>
          <p:nvPr>
            <p:ph type="title"/>
          </p:nvPr>
        </p:nvSpPr>
        <p:spPr>
          <a:xfrm>
            <a:off x="7407965" y="119577"/>
            <a:ext cx="2081129" cy="1356697"/>
          </a:xfrm>
        </p:spPr>
        <p:txBody>
          <a:bodyPr/>
          <a:lstStyle/>
          <a:p>
            <a:r>
              <a:rPr lang="en-US" sz="2800" dirty="0"/>
              <a:t>Energy</a:t>
            </a:r>
          </a:p>
        </p:txBody>
      </p:sp>
    </p:spTree>
    <p:extLst>
      <p:ext uri="{BB962C8B-B14F-4D97-AF65-F5344CB8AC3E}">
        <p14:creationId xmlns:p14="http://schemas.microsoft.com/office/powerpoint/2010/main" val="3996710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E54E43-79F3-294D-2361-C9558158DC63}"/>
              </a:ext>
            </a:extLst>
          </p:cNvPr>
          <p:cNvPicPr>
            <a:picLocks noChangeAspect="1"/>
          </p:cNvPicPr>
          <p:nvPr/>
        </p:nvPicPr>
        <p:blipFill>
          <a:blip r:embed="rId2"/>
          <a:stretch>
            <a:fillRect/>
          </a:stretch>
        </p:blipFill>
        <p:spPr>
          <a:xfrm>
            <a:off x="1636295" y="1291319"/>
            <a:ext cx="9428747" cy="5482759"/>
          </a:xfrm>
          <a:prstGeom prst="rect">
            <a:avLst/>
          </a:prstGeom>
        </p:spPr>
      </p:pic>
      <p:graphicFrame>
        <p:nvGraphicFramePr>
          <p:cNvPr id="4" name="Table 3">
            <a:extLst>
              <a:ext uri="{FF2B5EF4-FFF2-40B4-BE49-F238E27FC236}">
                <a16:creationId xmlns:a16="http://schemas.microsoft.com/office/drawing/2014/main" id="{9920743C-6129-4F75-CA9E-CE4BBA008F72}"/>
              </a:ext>
            </a:extLst>
          </p:cNvPr>
          <p:cNvGraphicFramePr>
            <a:graphicFrameLocks noGrp="1"/>
          </p:cNvGraphicFramePr>
          <p:nvPr>
            <p:extLst>
              <p:ext uri="{D42A27DB-BD31-4B8C-83A1-F6EECF244321}">
                <p14:modId xmlns:p14="http://schemas.microsoft.com/office/powerpoint/2010/main" val="4264482442"/>
              </p:ext>
            </p:extLst>
          </p:nvPr>
        </p:nvGraphicFramePr>
        <p:xfrm>
          <a:off x="302126" y="194039"/>
          <a:ext cx="6794500" cy="1097280"/>
        </p:xfrm>
        <a:graphic>
          <a:graphicData uri="http://schemas.openxmlformats.org/drawingml/2006/table">
            <a:tbl>
              <a:tblPr/>
              <a:tblGrid>
                <a:gridCol w="3397250">
                  <a:extLst>
                    <a:ext uri="{9D8B030D-6E8A-4147-A177-3AD203B41FA5}">
                      <a16:colId xmlns:a16="http://schemas.microsoft.com/office/drawing/2014/main" val="3305290944"/>
                    </a:ext>
                  </a:extLst>
                </a:gridCol>
                <a:gridCol w="3397250">
                  <a:extLst>
                    <a:ext uri="{9D8B030D-6E8A-4147-A177-3AD203B41FA5}">
                      <a16:colId xmlns:a16="http://schemas.microsoft.com/office/drawing/2014/main" val="2716435179"/>
                    </a:ext>
                  </a:extLst>
                </a:gridCol>
              </a:tblGrid>
              <a:tr h="0">
                <a:tc>
                  <a:txBody>
                    <a:bodyPr/>
                    <a:lstStyle/>
                    <a:p>
                      <a:r>
                        <a:rPr lang="en-US" b="1">
                          <a:solidFill>
                            <a:schemeClr val="bg1"/>
                          </a:solidFill>
                          <a:effectLst/>
                        </a:rPr>
                        <a:t>R-Squared:</a:t>
                      </a:r>
                      <a:endParaRPr lang="en-US">
                        <a:solidFill>
                          <a:schemeClr val="bg1"/>
                        </a:solidFill>
                        <a:effectLst/>
                      </a:endParaRPr>
                    </a:p>
                  </a:txBody>
                  <a:tcPr marR="38100" anchor="ctr">
                    <a:lnL>
                      <a:noFill/>
                    </a:lnL>
                    <a:lnR>
                      <a:noFill/>
                    </a:lnR>
                    <a:lnT>
                      <a:noFill/>
                    </a:lnT>
                    <a:lnB>
                      <a:noFill/>
                    </a:lnB>
                  </a:tcPr>
                </a:tc>
                <a:tc>
                  <a:txBody>
                    <a:bodyPr/>
                    <a:lstStyle/>
                    <a:p>
                      <a:r>
                        <a:rPr lang="en-EC">
                          <a:solidFill>
                            <a:schemeClr val="bg1"/>
                          </a:solidFill>
                          <a:effectLst/>
                        </a:rPr>
                        <a:t>0,68163</a:t>
                      </a:r>
                    </a:p>
                  </a:txBody>
                  <a:tcPr marR="38100" anchor="ctr">
                    <a:lnL>
                      <a:noFill/>
                    </a:lnL>
                    <a:lnR>
                      <a:noFill/>
                    </a:lnR>
                    <a:lnT>
                      <a:noFill/>
                    </a:lnT>
                    <a:lnB>
                      <a:noFill/>
                    </a:lnB>
                  </a:tcPr>
                </a:tc>
                <a:extLst>
                  <a:ext uri="{0D108BD9-81ED-4DB2-BD59-A6C34878D82A}">
                    <a16:rowId xmlns:a16="http://schemas.microsoft.com/office/drawing/2014/main" val="3706976147"/>
                  </a:ext>
                </a:extLst>
              </a:tr>
              <a:tr h="0">
                <a:tc>
                  <a:txBody>
                    <a:bodyPr/>
                    <a:lstStyle/>
                    <a:p>
                      <a:r>
                        <a:rPr lang="en-US" b="1">
                          <a:solidFill>
                            <a:schemeClr val="bg1"/>
                          </a:solidFill>
                          <a:effectLst/>
                        </a:rPr>
                        <a:t>Standard error:</a:t>
                      </a:r>
                      <a:endParaRPr lang="en-US">
                        <a:solidFill>
                          <a:schemeClr val="bg1"/>
                        </a:solidFill>
                        <a:effectLst/>
                      </a:endParaRPr>
                    </a:p>
                  </a:txBody>
                  <a:tcPr marR="38100" anchor="ctr">
                    <a:lnL>
                      <a:noFill/>
                    </a:lnL>
                    <a:lnR>
                      <a:noFill/>
                    </a:lnR>
                    <a:lnT>
                      <a:noFill/>
                    </a:lnT>
                    <a:lnB>
                      <a:noFill/>
                    </a:lnB>
                  </a:tcPr>
                </a:tc>
                <a:tc>
                  <a:txBody>
                    <a:bodyPr/>
                    <a:lstStyle/>
                    <a:p>
                      <a:r>
                        <a:rPr lang="en-EC">
                          <a:solidFill>
                            <a:schemeClr val="bg1"/>
                          </a:solidFill>
                          <a:effectLst/>
                        </a:rPr>
                        <a:t>0,0557605</a:t>
                      </a:r>
                    </a:p>
                  </a:txBody>
                  <a:tcPr marR="38100" anchor="ctr">
                    <a:lnL>
                      <a:noFill/>
                    </a:lnL>
                    <a:lnR>
                      <a:noFill/>
                    </a:lnR>
                    <a:lnT>
                      <a:noFill/>
                    </a:lnT>
                    <a:lnB>
                      <a:noFill/>
                    </a:lnB>
                  </a:tcPr>
                </a:tc>
                <a:extLst>
                  <a:ext uri="{0D108BD9-81ED-4DB2-BD59-A6C34878D82A}">
                    <a16:rowId xmlns:a16="http://schemas.microsoft.com/office/drawing/2014/main" val="314219361"/>
                  </a:ext>
                </a:extLst>
              </a:tr>
              <a:tr h="0">
                <a:tc>
                  <a:txBody>
                    <a:bodyPr/>
                    <a:lstStyle/>
                    <a:p>
                      <a:r>
                        <a:rPr lang="en-US" b="1">
                          <a:solidFill>
                            <a:schemeClr val="bg1"/>
                          </a:solidFill>
                          <a:effectLst/>
                        </a:rPr>
                        <a:t>p-value (significance):</a:t>
                      </a:r>
                      <a:endParaRPr lang="en-US">
                        <a:solidFill>
                          <a:schemeClr val="bg1"/>
                        </a:solidFill>
                        <a:effectLst/>
                      </a:endParaRPr>
                    </a:p>
                  </a:txBody>
                  <a:tcPr marR="38100" anchor="ctr">
                    <a:lnL>
                      <a:noFill/>
                    </a:lnL>
                    <a:lnR>
                      <a:noFill/>
                    </a:lnR>
                    <a:lnT>
                      <a:noFill/>
                    </a:lnT>
                    <a:lnB>
                      <a:noFill/>
                    </a:lnB>
                  </a:tcPr>
                </a:tc>
                <a:tc>
                  <a:txBody>
                    <a:bodyPr/>
                    <a:lstStyle/>
                    <a:p>
                      <a:r>
                        <a:rPr lang="en-EC" dirty="0">
                          <a:solidFill>
                            <a:schemeClr val="bg1"/>
                          </a:solidFill>
                          <a:effectLst/>
                        </a:rPr>
                        <a:t>&lt; 0,0001</a:t>
                      </a:r>
                    </a:p>
                  </a:txBody>
                  <a:tcPr marR="38100" anchor="ctr">
                    <a:lnL>
                      <a:noFill/>
                    </a:lnL>
                    <a:lnR>
                      <a:noFill/>
                    </a:lnR>
                    <a:lnT>
                      <a:noFill/>
                    </a:lnT>
                    <a:lnB>
                      <a:noFill/>
                    </a:lnB>
                  </a:tcPr>
                </a:tc>
                <a:extLst>
                  <a:ext uri="{0D108BD9-81ED-4DB2-BD59-A6C34878D82A}">
                    <a16:rowId xmlns:a16="http://schemas.microsoft.com/office/drawing/2014/main" val="382455652"/>
                  </a:ext>
                </a:extLst>
              </a:tr>
            </a:tbl>
          </a:graphicData>
        </a:graphic>
      </p:graphicFrame>
      <p:sp>
        <p:nvSpPr>
          <p:cNvPr id="7" name="Title 3">
            <a:extLst>
              <a:ext uri="{FF2B5EF4-FFF2-40B4-BE49-F238E27FC236}">
                <a16:creationId xmlns:a16="http://schemas.microsoft.com/office/drawing/2014/main" id="{3B5F8323-351E-26BC-861B-26BFCF3E10F0}"/>
              </a:ext>
            </a:extLst>
          </p:cNvPr>
          <p:cNvSpPr>
            <a:spLocks noGrp="1"/>
          </p:cNvSpPr>
          <p:nvPr>
            <p:ph type="title"/>
          </p:nvPr>
        </p:nvSpPr>
        <p:spPr>
          <a:xfrm>
            <a:off x="5834269" y="-64610"/>
            <a:ext cx="4492487" cy="1371104"/>
          </a:xfrm>
        </p:spPr>
        <p:txBody>
          <a:bodyPr/>
          <a:lstStyle/>
          <a:p>
            <a:r>
              <a:rPr lang="en-US" sz="2800" dirty="0"/>
              <a:t>Instrumentalness</a:t>
            </a:r>
          </a:p>
        </p:txBody>
      </p:sp>
    </p:spTree>
    <p:extLst>
      <p:ext uri="{BB962C8B-B14F-4D97-AF65-F5344CB8AC3E}">
        <p14:creationId xmlns:p14="http://schemas.microsoft.com/office/powerpoint/2010/main" val="3385002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3B5F8323-351E-26BC-861B-26BFCF3E10F0}"/>
              </a:ext>
            </a:extLst>
          </p:cNvPr>
          <p:cNvSpPr>
            <a:spLocks noGrp="1"/>
          </p:cNvSpPr>
          <p:nvPr>
            <p:ph type="title"/>
          </p:nvPr>
        </p:nvSpPr>
        <p:spPr>
          <a:xfrm>
            <a:off x="5834269" y="-64610"/>
            <a:ext cx="4492487" cy="1371104"/>
          </a:xfrm>
        </p:spPr>
        <p:txBody>
          <a:bodyPr/>
          <a:lstStyle/>
          <a:p>
            <a:r>
              <a:rPr lang="en-US" sz="2800" dirty="0"/>
              <a:t>genre</a:t>
            </a:r>
          </a:p>
        </p:txBody>
      </p:sp>
      <p:pic>
        <p:nvPicPr>
          <p:cNvPr id="5" name="Picture 4">
            <a:extLst>
              <a:ext uri="{FF2B5EF4-FFF2-40B4-BE49-F238E27FC236}">
                <a16:creationId xmlns:a16="http://schemas.microsoft.com/office/drawing/2014/main" id="{9659622D-CAA6-CC47-85E8-759170DB72C5}"/>
              </a:ext>
            </a:extLst>
          </p:cNvPr>
          <p:cNvPicPr>
            <a:picLocks noChangeAspect="1"/>
          </p:cNvPicPr>
          <p:nvPr/>
        </p:nvPicPr>
        <p:blipFill>
          <a:blip r:embed="rId2"/>
          <a:stretch>
            <a:fillRect/>
          </a:stretch>
        </p:blipFill>
        <p:spPr>
          <a:xfrm>
            <a:off x="1424609" y="815480"/>
            <a:ext cx="8902148" cy="5851626"/>
          </a:xfrm>
          <a:prstGeom prst="rect">
            <a:avLst/>
          </a:prstGeom>
        </p:spPr>
      </p:pic>
    </p:spTree>
    <p:extLst>
      <p:ext uri="{BB962C8B-B14F-4D97-AF65-F5344CB8AC3E}">
        <p14:creationId xmlns:p14="http://schemas.microsoft.com/office/powerpoint/2010/main" val="2353211012"/>
      </p:ext>
    </p:extLst>
  </p:cSld>
  <p:clrMapOvr>
    <a:masterClrMapping/>
  </p:clrMapOvr>
</p:sld>
</file>

<file path=ppt/theme/theme1.xml><?xml version="1.0" encoding="utf-8"?>
<a:theme xmlns:a="http://schemas.openxmlformats.org/drawingml/2006/main" name="Office Theme">
  <a:themeElements>
    <a:clrScheme name="Artist Portfolio">
      <a:dk1>
        <a:srgbClr val="000000"/>
      </a:dk1>
      <a:lt1>
        <a:srgbClr val="FFFFFF"/>
      </a:lt1>
      <a:dk2>
        <a:srgbClr val="44546A"/>
      </a:dk2>
      <a:lt2>
        <a:srgbClr val="E7E6E6"/>
      </a:lt2>
      <a:accent1>
        <a:srgbClr val="01E100"/>
      </a:accent1>
      <a:accent2>
        <a:srgbClr val="0A2965"/>
      </a:accent2>
      <a:accent3>
        <a:srgbClr val="FF8BE3"/>
      </a:accent3>
      <a:accent4>
        <a:srgbClr val="005AFF"/>
      </a:accent4>
      <a:accent5>
        <a:srgbClr val="C2F3FE"/>
      </a:accent5>
      <a:accent6>
        <a:srgbClr val="AB63F9"/>
      </a:accent6>
      <a:hlink>
        <a:srgbClr val="0563C1"/>
      </a:hlink>
      <a:folHlink>
        <a:srgbClr val="954F72"/>
      </a:folHlink>
    </a:clrScheme>
    <a:fontScheme name="Custom 4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sic-Design__Win32_EF_v9" id="{6D8C59B1-BD1A-4BB9-99AC-4C7CF4622DA4}" vid="{280C7942-0311-4692-9E28-F4BDDD8C8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395A17D-1ADD-417F-8FAA-2C3163E38930}">
  <ds:schemaRefs>
    <ds:schemaRef ds:uri="http://schemas.microsoft.com/sharepoint/v3/contenttype/forms"/>
  </ds:schemaRefs>
</ds:datastoreItem>
</file>

<file path=customXml/itemProps2.xml><?xml version="1.0" encoding="utf-8"?>
<ds:datastoreItem xmlns:ds="http://schemas.openxmlformats.org/officeDocument/2006/customXml" ds:itemID="{555F6238-947F-415D-9F5A-E35640075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525FCA-5F26-4FB7-8881-79D5F283292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524</TotalTime>
  <Words>415</Words>
  <Application>Microsoft Macintosh PowerPoint</Application>
  <PresentationFormat>Widescreen</PresentationFormat>
  <Paragraphs>145</Paragraphs>
  <Slides>16</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Avenir Next LT Pro</vt:lpstr>
      <vt:lpstr>Calibri</vt:lpstr>
      <vt:lpstr>Office Theme</vt:lpstr>
      <vt:lpstr>Spotify</vt:lpstr>
      <vt:lpstr>PowerPoint Presentation</vt:lpstr>
      <vt:lpstr>CONTENTS</vt:lpstr>
      <vt:lpstr>Dataset</vt:lpstr>
      <vt:lpstr>columns</vt:lpstr>
      <vt:lpstr>Danceability</vt:lpstr>
      <vt:lpstr>Energy</vt:lpstr>
      <vt:lpstr>Instrumentalness</vt:lpstr>
      <vt:lpstr>genre</vt:lpstr>
      <vt:lpstr>goal</vt:lpstr>
      <vt:lpstr>Data preprocessing</vt:lpstr>
      <vt:lpstr>Feature selection</vt:lpstr>
      <vt:lpstr>protorype </vt:lpstr>
      <vt:lpstr>Genre Cheat sheet</vt:lpstr>
      <vt:lpstr>To do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dc:title>
  <dc:creator>Paula Salazar</dc:creator>
  <cp:lastModifiedBy>Paula Salazar</cp:lastModifiedBy>
  <cp:revision>9</cp:revision>
  <dcterms:created xsi:type="dcterms:W3CDTF">2023-06-28T02:37:46Z</dcterms:created>
  <dcterms:modified xsi:type="dcterms:W3CDTF">2023-07-01T19:59:18Z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